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5F75-846F-7674-AC5A-5F650775D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8995"/>
            <a:ext cx="9144000" cy="105096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3574D9-926B-DF05-26D1-515B9E59D8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20CE4-ADAD-23AF-F12A-19E399B01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213" y="6723306"/>
            <a:ext cx="872152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1936-3237-B971-2133-E9FF6988D7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FA184-112B-E102-A58C-1CFE4BC607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4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2FAC9-F1B0-0101-655D-58C100731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052CB-ECAB-29D3-4D51-06A13A910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CFD1A-52B5-F283-CAC1-017F0D1442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213" y="6723306"/>
            <a:ext cx="872152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4F779-434A-2A4F-1BAB-A2B48B733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0E3DA-0AE7-04DF-A2F5-1686C7629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028E1-A0C1-9B8A-0240-E3E7F2FFA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32BF6-1066-B04C-DBB0-DAB1BB1FA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E118-C9B4-1E28-C020-97302C57BE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213" y="6723306"/>
            <a:ext cx="872152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08099-73F2-BBC7-F2A0-544D619DD6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7C178-E3EE-3A2B-FAF7-DCAF4E336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78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18B4D-FEBA-B15B-EA96-ED71A3E1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A8ABE-E3B6-0E66-ACD5-D27D5C04D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E2981-7743-AAF2-AD86-DE4A98B34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213" y="6723306"/>
            <a:ext cx="872152" cy="134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F9E84-45E9-99B5-8196-4316B36D5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26B20-6B1C-C856-7F7C-12D507DE2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7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and blue sign with icons&#10;&#10;Description automatically generated with medium confidence">
            <a:extLst>
              <a:ext uri="{FF2B5EF4-FFF2-40B4-BE49-F238E27FC236}">
                <a16:creationId xmlns:a16="http://schemas.microsoft.com/office/drawing/2014/main" id="{617FCEA0-385A-2370-B16F-7C2C84FC4F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F8296-162C-86E0-CCD3-260679B28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143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2FF8C-F678-BD52-CD0B-1E20EEF67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221938"/>
            <a:ext cx="10515600" cy="1967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40ADF-DCE3-474E-2D9D-13927FDA4E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723306"/>
            <a:ext cx="884583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5419BD-D3EE-1F6E-57CB-7AECB59A0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E018C-3E98-5A3F-F8B9-51BCC8C65B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9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parking sign&#10;&#10;Description automatically generated">
            <a:extLst>
              <a:ext uri="{FF2B5EF4-FFF2-40B4-BE49-F238E27FC236}">
                <a16:creationId xmlns:a16="http://schemas.microsoft.com/office/drawing/2014/main" id="{757321B9-EA3A-1024-8497-BB903C4CC2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A30F39-15EA-E2F8-85C7-4CA794938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60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8923-DA84-D849-9B67-5A90FF098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04101"/>
            <a:ext cx="10515600" cy="1893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1B7C2-6683-231E-93AB-19FFDCDD2E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213" y="6723306"/>
            <a:ext cx="872152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A434-08B7-A047-B63D-9B0FBF6F107B}" type="datetimeFigureOut">
              <a:rPr lang="en-US" smtClean="0"/>
              <a:t>11/6/23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FE23C-5F14-6689-AD4A-DC5E202865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3365" y="6713366"/>
            <a:ext cx="9531626" cy="1247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BC7ED-A644-B205-5F5F-BF8B5725B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2087" y="6723306"/>
            <a:ext cx="1028700" cy="114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80C64-864A-0446-A2E1-94AC2ACBA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27FC8-1CFB-2A02-5825-79B22C18E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944A2-D588-BD92-59D1-4AF791C2E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63BEE-12EB-4838-7B4E-F7CA83DCEF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24150B-B1D3-5B9D-7A77-B6CE47D177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37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Bower, Julie</dc:creator>
  <cp:lastModifiedBy>Bower, Julie</cp:lastModifiedBy>
  <cp:revision>3</cp:revision>
  <dcterms:created xsi:type="dcterms:W3CDTF">2023-08-30T20:05:52Z</dcterms:created>
  <dcterms:modified xsi:type="dcterms:W3CDTF">2023-11-06T15:46:16Z</dcterms:modified>
</cp:coreProperties>
</file>