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</p:sld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9" d="100"/>
          <a:sy n="109" d="100"/>
        </p:scale>
        <p:origin x="20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B355F-EB9C-6440-43DC-8D3E63609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94919"/>
            <a:ext cx="9144000" cy="91504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4CAE4-8C16-D913-DAC0-BA156A13C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68CD0-BE33-CE6A-114F-2006664A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8A889-0754-1994-75EE-C2FAD14C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1D39B-6B1E-E3E4-CDE3-EDCD0CEC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48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11444-727C-8C68-6929-856263FE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1215E-4227-7A8E-0EA9-DFFAB549B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066AF-53D7-B88C-D015-90E5832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02BD-516F-A257-80A2-EA92D4494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118E1-14C0-F7DE-4D30-5A1B0A078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39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48B78-C1D3-765E-F645-5CDB9DABD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965622"/>
            <a:ext cx="10515600" cy="9048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8385D-E8F2-8EB4-9B43-B76F13479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9748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A8C13-727C-BAD3-E780-6E48F56CB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D8B89-E9FB-A9B4-DCCF-D6538101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B7EA9-8FA7-5B77-18FD-6C85F32D7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93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0D976-D457-0EE6-5F54-0D31BE278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0122"/>
            <a:ext cx="9319054" cy="6403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E1CE8-3881-7630-C70B-79F22AFFC9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563937"/>
            <a:ext cx="5181600" cy="2058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0A198-0639-4123-200A-C63FF1EF3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563937"/>
            <a:ext cx="5181600" cy="2058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4C5CC-2CE3-EFC3-CCBB-DEEE9553B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8BD11-EF93-4D22-1DDA-2BB1987AC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10393-B6B5-CA33-04B4-BB69F8AAD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3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307-C90C-3AF1-1B30-1948D718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08" y="2587966"/>
            <a:ext cx="10515600" cy="38758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650F9-2A44-849F-C3FF-A92084692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608" y="3102575"/>
            <a:ext cx="5157787" cy="38758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BC9F6E-F455-9AAC-7F86-F4C6021DD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608" y="3617183"/>
            <a:ext cx="5157787" cy="17332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CD4B0E-2550-D2CE-C5D0-7E7A5F76D8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4020" y="3102575"/>
            <a:ext cx="5183188" cy="38758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3A6826-3688-EE14-2996-60EF8FEE65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34020" y="3617183"/>
            <a:ext cx="5183188" cy="17332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07B1E1-DB46-6474-9B02-05A00F257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77ECE3-5414-5A35-FFE6-C5BC877B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A231A7-45C7-2468-6C88-73166EFFA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4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F2031-0EA3-8594-B2E8-B4CA6D57B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0282B1-E764-AB1B-8E98-FAFEB7449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9A68E-248E-31D7-9BB1-33570C56F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FDCDF-3E76-2DBF-1A4A-84C8BF40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3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355BB6-00C7-2CD4-18A1-D91A74CA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959DF5-B79F-2873-3432-76C60BBCD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8DF62-13F7-E989-E1FF-78104EBA2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98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79005-0A45-0405-7E32-2B19E9F45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421924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72D83-9379-042F-5F63-7659C7A32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421924"/>
            <a:ext cx="5208844" cy="3200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2530E-7380-CFE1-5BBA-F78A934DD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022124"/>
            <a:ext cx="3932237" cy="1600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7C279-3921-269F-2187-5AB36EDF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B169F-4018-C465-672F-A8B46C93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7A30F-055C-26B6-BA2B-C16F94D28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5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22D29-E2FA-E14F-0298-EE8777673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545492"/>
            <a:ext cx="3932237" cy="8222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87022A-7C7B-80B5-785C-B1C1DC732AB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039318" y="2545492"/>
            <a:ext cx="5451569" cy="29527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6DE0B-A57C-54D4-1A47-1E0ABD0AE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539689"/>
            <a:ext cx="3932237" cy="195854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69BD57-741D-006F-C9D7-43890E8E6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04CB0-9522-A50D-F15B-7181A4C0C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4A74C-128E-7E80-FFC7-51787E2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4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74DA-81FC-4BDD-FD60-9580720F3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3383"/>
            <a:ext cx="9144000" cy="207657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C6E03B-3BA3-5DA5-4054-858EA0CF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4E8A1-E487-7720-42E5-B48792F39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78D04-A47D-2CD1-4A6A-90C084BA9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CB8D0-3BFA-7B56-B04C-9224F952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0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83FFD-3EF4-DBFF-B18B-30EF6C808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EFE10-2140-1651-3EE6-87E9867F1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931BC-3B5E-7A56-2EB7-CEEBDFD00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E3A91-74BB-33B4-4FC8-1E26361F5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504A1-EE71-1FAD-CB17-B00EA0AD6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99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284C2-1667-39EB-5BD5-7B40B021B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DCDBC-56A2-C270-3EEF-63D78B598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8F8BC-FC77-873C-C24D-61CF2911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2A2B1-A9F0-3CE8-610C-A16D8276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0E2D4-3017-85C9-A846-C52D0F174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93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B8889-68DB-72B4-D990-32C9D8744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B32D5-6597-810D-E135-DAB6B9C98C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427" y="2221041"/>
            <a:ext cx="5181600" cy="36731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A80E0-28DB-D39C-79E9-4B81A497C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4427" y="2221041"/>
            <a:ext cx="5181600" cy="3673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9E987-F430-E43D-1C97-1A99323C7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C33CD-53A1-D612-BA4B-04B5E9AFC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D93B8-11C4-22FD-D61D-CFA52D050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42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49E08-17D9-1EBD-0975-A7DE39573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1659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3BAC7-FD34-647A-F293-06CADD2FC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632633"/>
            <a:ext cx="5157787" cy="5059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ED3551-E442-EF8B-436F-ED83E9291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295907"/>
            <a:ext cx="5157787" cy="26724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C2126C-1CC3-1466-A77E-1C9EDE4BB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632633"/>
            <a:ext cx="5183188" cy="5059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5BB8C5-0362-8D21-8032-0C98EE1505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295907"/>
            <a:ext cx="5183188" cy="26724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E7406F-0991-7CB2-F07C-6FC1B4076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7782E5-B8E7-029F-99D0-F3C0909B5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3BF495-B978-E416-DF6D-04F20AAC8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24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8B783-10A3-28E3-8F8C-926B128B7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6DCE4-2FC6-9757-E5FC-850C6F07E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AD5B83-0F7C-31F5-CFBA-E8EC44AD5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F16FA5-B442-D35E-5B28-AAC10AC6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5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59BBB5-A534-A530-000D-B4546698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9F5A8-6F85-7774-A163-B0B09F7F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C74BE-80AB-03B3-45F6-158AC7EC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45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C996B-2CFA-6918-9C34-5025BDA5B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94022"/>
            <a:ext cx="3932237" cy="100754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674CD-6734-71D7-0CB9-E1B1409B4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94022"/>
            <a:ext cx="6172200" cy="42670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9AD6F-4FC1-B2A8-FFD4-ABFCDCF2E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29696"/>
            <a:ext cx="3932237" cy="30392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2B76A-DB8D-6771-A258-51CF9C450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D72E37-5D39-862B-F6F5-A7016250E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F17796-6126-AD88-63E2-A79E2761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06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D3E0F-4628-95F9-8275-D83EFF84D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08034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77200C-15BA-6AA7-A838-F691970B35B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1808034"/>
            <a:ext cx="6172200" cy="405301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301D7-BC26-3215-F1E2-99DA5D765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08234"/>
            <a:ext cx="3932237" cy="2440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6C790-031F-2B7E-9DB1-02B2F35FD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F33FD-2850-96CA-C796-9D718AED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3D327-A453-3FB8-6464-F10E8DEB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3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University of Maryland Baltimore logo">
            <a:extLst>
              <a:ext uri="{FF2B5EF4-FFF2-40B4-BE49-F238E27FC236}">
                <a16:creationId xmlns:a16="http://schemas.microsoft.com/office/drawing/2014/main" id="{811C8E55-2D85-6172-901C-6CDD98F389E4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18486" y="5672137"/>
            <a:ext cx="1923786" cy="1049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9277F9-442B-70BA-A96E-3C7F36457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43082" y="4755163"/>
            <a:ext cx="2048918" cy="2102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5B92A2-F5FB-1057-F2E0-19506A077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818861" cy="230152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543B92-9178-1282-CBE2-9650CB866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833" y="2653699"/>
            <a:ext cx="9319054" cy="640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E5598-D484-1469-2FED-F2C1559BB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1833" y="3429000"/>
            <a:ext cx="9319054" cy="1881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B0386-958F-FB91-466D-AF4AEDB597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48988" y="6356350"/>
            <a:ext cx="980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FF7D4-E242-774A-9B02-743F903EFE7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BB8D2-76DE-0B51-13BF-9A713928EB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939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C9FBE-72D9-FD60-BC60-63FF2C2A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2087" y="635635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UMB Elevate">
            <a:extLst>
              <a:ext uri="{FF2B5EF4-FFF2-40B4-BE49-F238E27FC236}">
                <a16:creationId xmlns:a16="http://schemas.microsoft.com/office/drawing/2014/main" id="{703E6690-42BA-7496-B106-5B81690C4E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133600" y="437759"/>
            <a:ext cx="28956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34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9BBE86-3ACA-D663-82FC-E54D2957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27" y="1655954"/>
            <a:ext cx="10515600" cy="399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14FC1-2CDB-63D5-A69C-EE53D8840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427" y="2190750"/>
            <a:ext cx="10515600" cy="3500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CCF60-F321-B265-B1C3-D0099F0EB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4375" y="6356350"/>
            <a:ext cx="8835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CBFD2-79F4-074C-8E66-FAAFF3695D7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117B5-D87B-CFCB-EA61-3CE7693A2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428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128C7-7C92-44F3-E27A-93A131E511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5488" y="6356350"/>
            <a:ext cx="1463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MB Elevate">
            <a:extLst>
              <a:ext uri="{FF2B5EF4-FFF2-40B4-BE49-F238E27FC236}">
                <a16:creationId xmlns:a16="http://schemas.microsoft.com/office/drawing/2014/main" id="{FADE2E38-28E6-1E1A-C383-A9092F7ADB4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045815" y="199070"/>
            <a:ext cx="1800424" cy="923902"/>
          </a:xfrm>
          <a:prstGeom prst="rect">
            <a:avLst/>
          </a:prstGeom>
        </p:spPr>
      </p:pic>
      <p:pic>
        <p:nvPicPr>
          <p:cNvPr id="8" name="Picture 7" descr="University of Maryland Baltimore logo">
            <a:extLst>
              <a:ext uri="{FF2B5EF4-FFF2-40B4-BE49-F238E27FC236}">
                <a16:creationId xmlns:a16="http://schemas.microsoft.com/office/drawing/2014/main" id="{7B04F9AF-2127-B74C-88AA-D22E5774E5B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20480" y="5957133"/>
            <a:ext cx="1463796" cy="7984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FFCBE9-5D78-0FD5-74E1-2C709656F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087395" cy="1375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DADF48-9730-407F-0DD0-C53D2C613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108724" y="5746217"/>
            <a:ext cx="1083276" cy="111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81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F7107-C641-E9B3-94B4-A056F7F937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AA5E0-885F-610B-C780-E8F07F9D37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611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5FF325F6198046B5989B6D36F97CAE" ma:contentTypeVersion="3" ma:contentTypeDescription="Create a new document." ma:contentTypeScope="" ma:versionID="cdc0db678e68f42199fc2cd405f89830">
  <xsd:schema xmlns:xsd="http://www.w3.org/2001/XMLSchema" xmlns:xs="http://www.w3.org/2001/XMLSchema" xmlns:p="http://schemas.microsoft.com/office/2006/metadata/properties" xmlns:ns2="5fad138c-9950-4133-aadd-d9226d3b9e7a" targetNamespace="http://schemas.microsoft.com/office/2006/metadata/properties" ma:root="true" ma:fieldsID="28cd37fe43ed4a2076185cee7be63814" ns2:_="">
    <xsd:import namespace="5fad138c-9950-4133-aadd-d9226d3b9e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ad138c-9950-4133-aadd-d9226d3b9e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8011769-0CF4-42AB-9B8E-6FA3CAC91E2B}"/>
</file>

<file path=customXml/itemProps2.xml><?xml version="1.0" encoding="utf-8"?>
<ds:datastoreItem xmlns:ds="http://schemas.openxmlformats.org/officeDocument/2006/customXml" ds:itemID="{B55897C3-B2F5-4E9E-BC34-A11885DA46B9}"/>
</file>

<file path=customXml/itemProps3.xml><?xml version="1.0" encoding="utf-8"?>
<ds:datastoreItem xmlns:ds="http://schemas.openxmlformats.org/officeDocument/2006/customXml" ds:itemID="{D66D1803-5CB6-41E3-85FA-CA0775FB4102}"/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Bower, Julie</dc:creator>
  <cp:lastModifiedBy>Bower, Julie</cp:lastModifiedBy>
  <cp:revision>3</cp:revision>
  <dcterms:created xsi:type="dcterms:W3CDTF">2026-09-24T16:14:51Z</dcterms:created>
  <dcterms:modified xsi:type="dcterms:W3CDTF">2026-09-28T19:46:00Z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0x010100F55FF325F6198046B5989B6D36F97CAE</vt:lpwstr>
  </property>
</Properties>
</file>