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2" r:id="rId4"/>
    <p:sldMasterId id="2147483725" r:id="rId5"/>
  </p:sldMasterIdLst>
  <p:notesMasterIdLst>
    <p:notesMasterId r:id="rId13"/>
  </p:notesMasterIdLst>
  <p:sldIdLst>
    <p:sldId id="257" r:id="rId6"/>
    <p:sldId id="256" r:id="rId7"/>
    <p:sldId id="261" r:id="rId8"/>
    <p:sldId id="258" r:id="rId9"/>
    <p:sldId id="259" r:id="rId10"/>
    <p:sldId id="260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77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896B74-477B-4941-93DF-681289DBAF39}" v="2" dt="2025-03-26T19:05:36.252"/>
    <p1510:client id="{88770CA3-7342-2533-0DD0-31E6506B85BC}" v="182" dt="2025-03-26T15:00:55.047"/>
    <p1510:client id="{C4DB13D9-559B-4F0F-B868-02BBDF1B45A6}" v="31" dt="2025-03-26T19:11:28.224"/>
    <p1510:client id="{CD861DE4-6B9F-998E-37A3-66030E722451}" v="49" dt="2025-03-26T19:14:11.8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rnell, Amy" userId="S::ayarnell@hshsl.umaryland.edu::06db5c58-5a7d-439d-a90e-eccf8b255f39" providerId="AD" clId="Web-{88770CA3-7342-2533-0DD0-31E6506B85BC}"/>
    <pc:docChg chg="modSld">
      <pc:chgData name="Yarnell, Amy" userId="S::ayarnell@hshsl.umaryland.edu::06db5c58-5a7d-439d-a90e-eccf8b255f39" providerId="AD" clId="Web-{88770CA3-7342-2533-0DD0-31E6506B85BC}" dt="2025-03-26T15:00:55.047" v="180" actId="20577"/>
      <pc:docMkLst>
        <pc:docMk/>
      </pc:docMkLst>
      <pc:sldChg chg="modSp">
        <pc:chgData name="Yarnell, Amy" userId="S::ayarnell@hshsl.umaryland.edu::06db5c58-5a7d-439d-a90e-eccf8b255f39" providerId="AD" clId="Web-{88770CA3-7342-2533-0DD0-31E6506B85BC}" dt="2025-03-26T14:07:00.129" v="4" actId="20577"/>
        <pc:sldMkLst>
          <pc:docMk/>
          <pc:sldMk cId="1344135631" sldId="257"/>
        </pc:sldMkLst>
        <pc:spChg chg="mod">
          <ac:chgData name="Yarnell, Amy" userId="S::ayarnell@hshsl.umaryland.edu::06db5c58-5a7d-439d-a90e-eccf8b255f39" providerId="AD" clId="Web-{88770CA3-7342-2533-0DD0-31E6506B85BC}" dt="2025-03-26T14:07:00.129" v="4" actId="20577"/>
          <ac:spMkLst>
            <pc:docMk/>
            <pc:sldMk cId="1344135631" sldId="257"/>
            <ac:spMk id="5" creationId="{3403AD86-0C7D-0E7C-33AE-9E6C61E647CA}"/>
          </ac:spMkLst>
        </pc:spChg>
      </pc:sldChg>
      <pc:sldChg chg="addSp delSp modSp">
        <pc:chgData name="Yarnell, Amy" userId="S::ayarnell@hshsl.umaryland.edu::06db5c58-5a7d-439d-a90e-eccf8b255f39" providerId="AD" clId="Web-{88770CA3-7342-2533-0DD0-31E6506B85BC}" dt="2025-03-26T14:14:43.005" v="28" actId="14100"/>
        <pc:sldMkLst>
          <pc:docMk/>
          <pc:sldMk cId="2762955597" sldId="258"/>
        </pc:sldMkLst>
        <pc:spChg chg="mod">
          <ac:chgData name="Yarnell, Amy" userId="S::ayarnell@hshsl.umaryland.edu::06db5c58-5a7d-439d-a90e-eccf8b255f39" providerId="AD" clId="Web-{88770CA3-7342-2533-0DD0-31E6506B85BC}" dt="2025-03-26T14:11:51.812" v="15" actId="20577"/>
          <ac:spMkLst>
            <pc:docMk/>
            <pc:sldMk cId="2762955597" sldId="258"/>
            <ac:spMk id="4" creationId="{238C68DE-6702-3B2B-B04A-59F9758A2CF0}"/>
          </ac:spMkLst>
        </pc:spChg>
        <pc:spChg chg="del">
          <ac:chgData name="Yarnell, Amy" userId="S::ayarnell@hshsl.umaryland.edu::06db5c58-5a7d-439d-a90e-eccf8b255f39" providerId="AD" clId="Web-{88770CA3-7342-2533-0DD0-31E6506B85BC}" dt="2025-03-26T14:13:11.690" v="16"/>
          <ac:spMkLst>
            <pc:docMk/>
            <pc:sldMk cId="2762955597" sldId="258"/>
            <ac:spMk id="5" creationId="{65010555-1659-2326-31EC-B4895DF58E3F}"/>
          </ac:spMkLst>
        </pc:spChg>
        <pc:spChg chg="mod">
          <ac:chgData name="Yarnell, Amy" userId="S::ayarnell@hshsl.umaryland.edu::06db5c58-5a7d-439d-a90e-eccf8b255f39" providerId="AD" clId="Web-{88770CA3-7342-2533-0DD0-31E6506B85BC}" dt="2025-03-26T14:13:28.237" v="22" actId="20577"/>
          <ac:spMkLst>
            <pc:docMk/>
            <pc:sldMk cId="2762955597" sldId="258"/>
            <ac:spMk id="6" creationId="{50760EE0-45BC-ADAF-AD6F-553108D02BB2}"/>
          </ac:spMkLst>
        </pc:spChg>
        <pc:picChg chg="add mod ord">
          <ac:chgData name="Yarnell, Amy" userId="S::ayarnell@hshsl.umaryland.edu::06db5c58-5a7d-439d-a90e-eccf8b255f39" providerId="AD" clId="Web-{88770CA3-7342-2533-0DD0-31E6506B85BC}" dt="2025-03-26T14:14:43.005" v="28" actId="14100"/>
          <ac:picMkLst>
            <pc:docMk/>
            <pc:sldMk cId="2762955597" sldId="258"/>
            <ac:picMk id="2" creationId="{A42C23B5-686E-4A52-8F76-BA4F3ADDAE09}"/>
          </ac:picMkLst>
        </pc:picChg>
      </pc:sldChg>
      <pc:sldChg chg="addSp delSp modSp mod modClrScheme chgLayout">
        <pc:chgData name="Yarnell, Amy" userId="S::ayarnell@hshsl.umaryland.edu::06db5c58-5a7d-439d-a90e-eccf8b255f39" providerId="AD" clId="Web-{88770CA3-7342-2533-0DD0-31E6506B85BC}" dt="2025-03-26T14:31:14.464" v="75" actId="20577"/>
        <pc:sldMkLst>
          <pc:docMk/>
          <pc:sldMk cId="437307793" sldId="259"/>
        </pc:sldMkLst>
        <pc:spChg chg="add mod ord">
          <ac:chgData name="Yarnell, Amy" userId="S::ayarnell@hshsl.umaryland.edu::06db5c58-5a7d-439d-a90e-eccf8b255f39" providerId="AD" clId="Web-{88770CA3-7342-2533-0DD0-31E6506B85BC}" dt="2025-03-26T14:31:14.464" v="75" actId="20577"/>
          <ac:spMkLst>
            <pc:docMk/>
            <pc:sldMk cId="437307793" sldId="259"/>
            <ac:spMk id="2" creationId="{E9D01D06-8179-78E9-652A-8D847DAFD57B}"/>
          </ac:spMkLst>
        </pc:spChg>
        <pc:spChg chg="del mod ord">
          <ac:chgData name="Yarnell, Amy" userId="S::ayarnell@hshsl.umaryland.edu::06db5c58-5a7d-439d-a90e-eccf8b255f39" providerId="AD" clId="Web-{88770CA3-7342-2533-0DD0-31E6506B85BC}" dt="2025-03-26T14:18:12.435" v="34"/>
          <ac:spMkLst>
            <pc:docMk/>
            <pc:sldMk cId="437307793" sldId="259"/>
            <ac:spMk id="5" creationId="{576BDC67-4DA0-FB88-A41F-E88D0E477029}"/>
          </ac:spMkLst>
        </pc:spChg>
        <pc:spChg chg="add del mod">
          <ac:chgData name="Yarnell, Amy" userId="S::ayarnell@hshsl.umaryland.edu::06db5c58-5a7d-439d-a90e-eccf8b255f39" providerId="AD" clId="Web-{88770CA3-7342-2533-0DD0-31E6506B85BC}" dt="2025-03-26T14:19:18.016" v="37"/>
          <ac:spMkLst>
            <pc:docMk/>
            <pc:sldMk cId="437307793" sldId="259"/>
            <ac:spMk id="6" creationId="{78B08C27-2697-F271-6FAD-4270999F302F}"/>
          </ac:spMkLst>
        </pc:spChg>
        <pc:spChg chg="add mod">
          <ac:chgData name="Yarnell, Amy" userId="S::ayarnell@hshsl.umaryland.edu::06db5c58-5a7d-439d-a90e-eccf8b255f39" providerId="AD" clId="Web-{88770CA3-7342-2533-0DD0-31E6506B85BC}" dt="2025-03-26T14:20:18.721" v="42" actId="20577"/>
          <ac:spMkLst>
            <pc:docMk/>
            <pc:sldMk cId="437307793" sldId="259"/>
            <ac:spMk id="9" creationId="{DC9CC718-E89B-EE0F-5947-AFF3A47320F9}"/>
          </ac:spMkLst>
        </pc:spChg>
        <pc:spChg chg="add mod">
          <ac:chgData name="Yarnell, Amy" userId="S::ayarnell@hshsl.umaryland.edu::06db5c58-5a7d-439d-a90e-eccf8b255f39" providerId="AD" clId="Web-{88770CA3-7342-2533-0DD0-31E6506B85BC}" dt="2025-03-26T14:22:14.850" v="64" actId="14100"/>
          <ac:spMkLst>
            <pc:docMk/>
            <pc:sldMk cId="437307793" sldId="259"/>
            <ac:spMk id="12" creationId="{1AB7ABEC-7322-44B7-B809-3F455C892968}"/>
          </ac:spMkLst>
        </pc:spChg>
        <pc:spChg chg="add mod">
          <ac:chgData name="Yarnell, Amy" userId="S::ayarnell@hshsl.umaryland.edu::06db5c58-5a7d-439d-a90e-eccf8b255f39" providerId="AD" clId="Web-{88770CA3-7342-2533-0DD0-31E6506B85BC}" dt="2025-03-26T14:23:43.807" v="69" actId="1076"/>
          <ac:spMkLst>
            <pc:docMk/>
            <pc:sldMk cId="437307793" sldId="259"/>
            <ac:spMk id="13" creationId="{6565AA1B-F387-47D6-A34B-33484BB06C36}"/>
          </ac:spMkLst>
        </pc:spChg>
        <pc:graphicFrameChg chg="add mod modGraphic">
          <ac:chgData name="Yarnell, Amy" userId="S::ayarnell@hshsl.umaryland.edu::06db5c58-5a7d-439d-a90e-eccf8b255f39" providerId="AD" clId="Web-{88770CA3-7342-2533-0DD0-31E6506B85BC}" dt="2025-03-26T14:31:02.870" v="74" actId="1076"/>
          <ac:graphicFrameMkLst>
            <pc:docMk/>
            <pc:sldMk cId="437307793" sldId="259"/>
            <ac:graphicFrameMk id="11" creationId="{AFF08E40-E97B-46BE-8798-DB16D2D89C40}"/>
          </ac:graphicFrameMkLst>
        </pc:graphicFrameChg>
        <pc:picChg chg="add del mod ord">
          <ac:chgData name="Yarnell, Amy" userId="S::ayarnell@hshsl.umaryland.edu::06db5c58-5a7d-439d-a90e-eccf8b255f39" providerId="AD" clId="Web-{88770CA3-7342-2533-0DD0-31E6506B85BC}" dt="2025-03-26T14:18:46.342" v="35"/>
          <ac:picMkLst>
            <pc:docMk/>
            <pc:sldMk cId="437307793" sldId="259"/>
            <ac:picMk id="3" creationId="{C4FE1D63-634C-3A4B-8359-0FAACB11220F}"/>
          </ac:picMkLst>
        </pc:picChg>
        <pc:picChg chg="add del mod ord">
          <ac:chgData name="Yarnell, Amy" userId="S::ayarnell@hshsl.umaryland.edu::06db5c58-5a7d-439d-a90e-eccf8b255f39" providerId="AD" clId="Web-{88770CA3-7342-2533-0DD0-31E6506B85BC}" dt="2025-03-26T14:19:49.595" v="41"/>
          <ac:picMkLst>
            <pc:docMk/>
            <pc:sldMk cId="437307793" sldId="259"/>
            <ac:picMk id="7" creationId="{EA6FC41C-D6D3-C4ED-E5F5-C87151647DC8}"/>
          </ac:picMkLst>
        </pc:picChg>
        <pc:picChg chg="add mod">
          <ac:chgData name="Yarnell, Amy" userId="S::ayarnell@hshsl.umaryland.edu::06db5c58-5a7d-439d-a90e-eccf8b255f39" providerId="AD" clId="Web-{88770CA3-7342-2533-0DD0-31E6506B85BC}" dt="2025-03-26T14:22:52.055" v="67" actId="14100"/>
          <ac:picMkLst>
            <pc:docMk/>
            <pc:sldMk cId="437307793" sldId="259"/>
            <ac:picMk id="10" creationId="{8C35850C-72CC-4D7B-AB6F-B9821C44C74C}"/>
          </ac:picMkLst>
        </pc:picChg>
      </pc:sldChg>
      <pc:sldChg chg="addSp modSp mod modClrScheme chgLayout">
        <pc:chgData name="Yarnell, Amy" userId="S::ayarnell@hshsl.umaryland.edu::06db5c58-5a7d-439d-a90e-eccf8b255f39" providerId="AD" clId="Web-{88770CA3-7342-2533-0DD0-31E6506B85BC}" dt="2025-03-26T15:00:55.047" v="180" actId="20577"/>
        <pc:sldMkLst>
          <pc:docMk/>
          <pc:sldMk cId="2279861338" sldId="260"/>
        </pc:sldMkLst>
        <pc:spChg chg="add mod">
          <ac:chgData name="Yarnell, Amy" userId="S::ayarnell@hshsl.umaryland.edu::06db5c58-5a7d-439d-a90e-eccf8b255f39" providerId="AD" clId="Web-{88770CA3-7342-2533-0DD0-31E6506B85BC}" dt="2025-03-26T14:31:36.605" v="81" actId="20577"/>
          <ac:spMkLst>
            <pc:docMk/>
            <pc:sldMk cId="2279861338" sldId="260"/>
            <ac:spMk id="2" creationId="{C2F79AFB-B004-7BD9-868D-02B9B62A2459}"/>
          </ac:spMkLst>
        </pc:spChg>
        <pc:spChg chg="add mod">
          <ac:chgData name="Yarnell, Amy" userId="S::ayarnell@hshsl.umaryland.edu::06db5c58-5a7d-439d-a90e-eccf8b255f39" providerId="AD" clId="Web-{88770CA3-7342-2533-0DD0-31E6506B85BC}" dt="2025-03-26T15:00:55.047" v="180" actId="20577"/>
          <ac:spMkLst>
            <pc:docMk/>
            <pc:sldMk cId="2279861338" sldId="260"/>
            <ac:spMk id="3" creationId="{D38284FF-2239-1EF4-12E1-ED739ABB4CBD}"/>
          </ac:spMkLst>
        </pc:spChg>
      </pc:sldChg>
    </pc:docChg>
  </pc:docChgLst>
  <pc:docChgLst>
    <pc:chgData name="Ludeman, Emilie" userId="S::eludeman@hshsl.umaryland.edu::f2850418-e8c3-4663-b4ac-bdd3f4b8e0ac" providerId="AD" clId="Web-{35927C4E-5CB8-499C-BF30-2856BC4EBDBE}"/>
    <pc:docChg chg="modSld">
      <pc:chgData name="Ludeman, Emilie" userId="S::eludeman@hshsl.umaryland.edu::f2850418-e8c3-4663-b4ac-bdd3f4b8e0ac" providerId="AD" clId="Web-{35927C4E-5CB8-499C-BF30-2856BC4EBDBE}" dt="2025-03-21T16:44:30.737" v="5" actId="20577"/>
      <pc:docMkLst>
        <pc:docMk/>
      </pc:docMkLst>
      <pc:sldChg chg="modSp">
        <pc:chgData name="Ludeman, Emilie" userId="S::eludeman@hshsl.umaryland.edu::f2850418-e8c3-4663-b4ac-bdd3f4b8e0ac" providerId="AD" clId="Web-{35927C4E-5CB8-499C-BF30-2856BC4EBDBE}" dt="2025-03-21T16:44:30.737" v="5" actId="20577"/>
        <pc:sldMkLst>
          <pc:docMk/>
          <pc:sldMk cId="929327543" sldId="256"/>
        </pc:sldMkLst>
        <pc:spChg chg="mod">
          <ac:chgData name="Ludeman, Emilie" userId="S::eludeman@hshsl.umaryland.edu::f2850418-e8c3-4663-b4ac-bdd3f4b8e0ac" providerId="AD" clId="Web-{35927C4E-5CB8-499C-BF30-2856BC4EBDBE}" dt="2025-03-21T16:44:30.737" v="5" actId="20577"/>
          <ac:spMkLst>
            <pc:docMk/>
            <pc:sldMk cId="929327543" sldId="256"/>
            <ac:spMk id="4" creationId="{8779A40F-3FB4-D701-C320-E38C27DDE639}"/>
          </ac:spMkLst>
        </pc:spChg>
      </pc:sldChg>
    </pc:docChg>
  </pc:docChgLst>
  <pc:docChgLst>
    <pc:chgData name="Ludeman, Emilie" userId="S::eludeman@hshsl.umaryland.edu::f2850418-e8c3-4663-b4ac-bdd3f4b8e0ac" providerId="AD" clId="Web-{61128ADA-B944-4DDB-AD7A-CFC50B023D67}"/>
    <pc:docChg chg="modSld">
      <pc:chgData name="Ludeman, Emilie" userId="S::eludeman@hshsl.umaryland.edu::f2850418-e8c3-4663-b4ac-bdd3f4b8e0ac" providerId="AD" clId="Web-{61128ADA-B944-4DDB-AD7A-CFC50B023D67}" dt="2025-03-24T17:03:22.169" v="34" actId="1076"/>
      <pc:docMkLst>
        <pc:docMk/>
      </pc:docMkLst>
      <pc:sldChg chg="addSp modSp mod modClrScheme chgLayout">
        <pc:chgData name="Ludeman, Emilie" userId="S::eludeman@hshsl.umaryland.edu::f2850418-e8c3-4663-b4ac-bdd3f4b8e0ac" providerId="AD" clId="Web-{61128ADA-B944-4DDB-AD7A-CFC50B023D67}" dt="2025-03-24T17:01:42.028" v="21" actId="1076"/>
        <pc:sldMkLst>
          <pc:docMk/>
          <pc:sldMk cId="929327543" sldId="256"/>
        </pc:sldMkLst>
        <pc:spChg chg="mod ord">
          <ac:chgData name="Ludeman, Emilie" userId="S::eludeman@hshsl.umaryland.edu::f2850418-e8c3-4663-b4ac-bdd3f4b8e0ac" providerId="AD" clId="Web-{61128ADA-B944-4DDB-AD7A-CFC50B023D67}" dt="2025-03-24T17:01:21.060" v="19" actId="20577"/>
          <ac:spMkLst>
            <pc:docMk/>
            <pc:sldMk cId="929327543" sldId="256"/>
            <ac:spMk id="4" creationId="{8779A40F-3FB4-D701-C320-E38C27DDE639}"/>
          </ac:spMkLst>
        </pc:spChg>
        <pc:spChg chg="mod">
          <ac:chgData name="Ludeman, Emilie" userId="S::eludeman@hshsl.umaryland.edu::f2850418-e8c3-4663-b4ac-bdd3f4b8e0ac" providerId="AD" clId="Web-{61128ADA-B944-4DDB-AD7A-CFC50B023D67}" dt="2025-03-24T16:59:01.685" v="2"/>
          <ac:spMkLst>
            <pc:docMk/>
            <pc:sldMk cId="929327543" sldId="256"/>
            <ac:spMk id="5" creationId="{86590D97-2365-F729-75FA-04D7DE173271}"/>
          </ac:spMkLst>
        </pc:spChg>
        <pc:picChg chg="add mod">
          <ac:chgData name="Ludeman, Emilie" userId="S::eludeman@hshsl.umaryland.edu::f2850418-e8c3-4663-b4ac-bdd3f4b8e0ac" providerId="AD" clId="Web-{61128ADA-B944-4DDB-AD7A-CFC50B023D67}" dt="2025-03-24T17:01:42.028" v="21" actId="1076"/>
          <ac:picMkLst>
            <pc:docMk/>
            <pc:sldMk cId="929327543" sldId="256"/>
            <ac:picMk id="2" creationId="{58BAA37D-1A30-5411-5D95-63CD577BFFDA}"/>
          </ac:picMkLst>
        </pc:picChg>
      </pc:sldChg>
      <pc:sldChg chg="modSp">
        <pc:chgData name="Ludeman, Emilie" userId="S::eludeman@hshsl.umaryland.edu::f2850418-e8c3-4663-b4ac-bdd3f4b8e0ac" providerId="AD" clId="Web-{61128ADA-B944-4DDB-AD7A-CFC50B023D67}" dt="2025-03-24T17:03:22.169" v="34" actId="1076"/>
        <pc:sldMkLst>
          <pc:docMk/>
          <pc:sldMk cId="1344135631" sldId="257"/>
        </pc:sldMkLst>
        <pc:spChg chg="mod">
          <ac:chgData name="Ludeman, Emilie" userId="S::eludeman@hshsl.umaryland.edu::f2850418-e8c3-4663-b4ac-bdd3f4b8e0ac" providerId="AD" clId="Web-{61128ADA-B944-4DDB-AD7A-CFC50B023D67}" dt="2025-03-24T17:03:16.559" v="33" actId="1076"/>
          <ac:spMkLst>
            <pc:docMk/>
            <pc:sldMk cId="1344135631" sldId="257"/>
            <ac:spMk id="4" creationId="{F59AF78D-9902-3433-B712-93A1256EB846}"/>
          </ac:spMkLst>
        </pc:spChg>
        <pc:spChg chg="mod">
          <ac:chgData name="Ludeman, Emilie" userId="S::eludeman@hshsl.umaryland.edu::f2850418-e8c3-4663-b4ac-bdd3f4b8e0ac" providerId="AD" clId="Web-{61128ADA-B944-4DDB-AD7A-CFC50B023D67}" dt="2025-03-24T17:03:22.169" v="34" actId="1076"/>
          <ac:spMkLst>
            <pc:docMk/>
            <pc:sldMk cId="1344135631" sldId="257"/>
            <ac:spMk id="5" creationId="{3403AD86-0C7D-0E7C-33AE-9E6C61E647CA}"/>
          </ac:spMkLst>
        </pc:spChg>
      </pc:sldChg>
    </pc:docChg>
  </pc:docChgLst>
  <pc:docChgLst>
    <pc:chgData name="Yarnell, Amy" userId="S::ayarnell@hshsl.umaryland.edu::06db5c58-5a7d-439d-a90e-eccf8b255f39" providerId="AD" clId="Web-{CD861DE4-6B9F-998E-37A3-66030E722451}"/>
    <pc:docChg chg="addSld modSld">
      <pc:chgData name="Yarnell, Amy" userId="S::ayarnell@hshsl.umaryland.edu::06db5c58-5a7d-439d-a90e-eccf8b255f39" providerId="AD" clId="Web-{CD861DE4-6B9F-998E-37A3-66030E722451}" dt="2025-03-26T19:14:09.065" v="46" actId="20577"/>
      <pc:docMkLst>
        <pc:docMk/>
      </pc:docMkLst>
      <pc:sldChg chg="modSp">
        <pc:chgData name="Yarnell, Amy" userId="S::ayarnell@hshsl.umaryland.edu::06db5c58-5a7d-439d-a90e-eccf8b255f39" providerId="AD" clId="Web-{CD861DE4-6B9F-998E-37A3-66030E722451}" dt="2025-03-26T19:12:07.251" v="39" actId="20577"/>
        <pc:sldMkLst>
          <pc:docMk/>
          <pc:sldMk cId="1344135631" sldId="257"/>
        </pc:sldMkLst>
        <pc:spChg chg="mod">
          <ac:chgData name="Yarnell, Amy" userId="S::ayarnell@hshsl.umaryland.edu::06db5c58-5a7d-439d-a90e-eccf8b255f39" providerId="AD" clId="Web-{CD861DE4-6B9F-998E-37A3-66030E722451}" dt="2025-03-26T19:12:07.251" v="39" actId="20577"/>
          <ac:spMkLst>
            <pc:docMk/>
            <pc:sldMk cId="1344135631" sldId="257"/>
            <ac:spMk id="5" creationId="{3403AD86-0C7D-0E7C-33AE-9E6C61E647CA}"/>
          </ac:spMkLst>
        </pc:spChg>
      </pc:sldChg>
      <pc:sldChg chg="modSp">
        <pc:chgData name="Yarnell, Amy" userId="S::ayarnell@hshsl.umaryland.edu::06db5c58-5a7d-439d-a90e-eccf8b255f39" providerId="AD" clId="Web-{CD861DE4-6B9F-998E-37A3-66030E722451}" dt="2025-03-26T19:04:42.011" v="1" actId="20577"/>
        <pc:sldMkLst>
          <pc:docMk/>
          <pc:sldMk cId="2762955597" sldId="258"/>
        </pc:sldMkLst>
        <pc:spChg chg="mod">
          <ac:chgData name="Yarnell, Amy" userId="S::ayarnell@hshsl.umaryland.edu::06db5c58-5a7d-439d-a90e-eccf8b255f39" providerId="AD" clId="Web-{CD861DE4-6B9F-998E-37A3-66030E722451}" dt="2025-03-26T19:04:42.011" v="1" actId="20577"/>
          <ac:spMkLst>
            <pc:docMk/>
            <pc:sldMk cId="2762955597" sldId="258"/>
            <ac:spMk id="6" creationId="{50760EE0-45BC-ADAF-AD6F-553108D02BB2}"/>
          </ac:spMkLst>
        </pc:spChg>
      </pc:sldChg>
      <pc:sldChg chg="addAnim">
        <pc:chgData name="Yarnell, Amy" userId="S::ayarnell@hshsl.umaryland.edu::06db5c58-5a7d-439d-a90e-eccf8b255f39" providerId="AD" clId="Web-{CD861DE4-6B9F-998E-37A3-66030E722451}" dt="2025-03-26T19:13:20.736" v="40"/>
        <pc:sldMkLst>
          <pc:docMk/>
          <pc:sldMk cId="2279861338" sldId="260"/>
        </pc:sldMkLst>
      </pc:sldChg>
      <pc:sldChg chg="modSp new">
        <pc:chgData name="Yarnell, Amy" userId="S::ayarnell@hshsl.umaryland.edu::06db5c58-5a7d-439d-a90e-eccf8b255f39" providerId="AD" clId="Web-{CD861DE4-6B9F-998E-37A3-66030E722451}" dt="2025-03-26T19:14:09.065" v="46" actId="20577"/>
        <pc:sldMkLst>
          <pc:docMk/>
          <pc:sldMk cId="1693590819" sldId="262"/>
        </pc:sldMkLst>
        <pc:spChg chg="mod">
          <ac:chgData name="Yarnell, Amy" userId="S::ayarnell@hshsl.umaryland.edu::06db5c58-5a7d-439d-a90e-eccf8b255f39" providerId="AD" clId="Web-{CD861DE4-6B9F-998E-37A3-66030E722451}" dt="2025-03-26T19:14:09.065" v="46" actId="20577"/>
          <ac:spMkLst>
            <pc:docMk/>
            <pc:sldMk cId="1693590819" sldId="262"/>
            <ac:spMk id="2" creationId="{7B5655BF-87F7-BBCF-98EC-B1A71203B7B6}"/>
          </ac:spMkLst>
        </pc:spChg>
      </pc:sldChg>
    </pc:docChg>
  </pc:docChgLst>
  <pc:docChgLst>
    <pc:chgData name="Ludeman, Emilie" userId="S::eludeman@hshsl.umaryland.edu::f2850418-e8c3-4663-b4ac-bdd3f4b8e0ac" providerId="AD" clId="Web-{8408C882-1318-4E78-9103-B2D81E8178A0}"/>
    <pc:docChg chg="modSld">
      <pc:chgData name="Ludeman, Emilie" userId="S::eludeman@hshsl.umaryland.edu::f2850418-e8c3-4663-b4ac-bdd3f4b8e0ac" providerId="AD" clId="Web-{8408C882-1318-4E78-9103-B2D81E8178A0}" dt="2025-03-21T16:48:14.455" v="13" actId="20577"/>
      <pc:docMkLst>
        <pc:docMk/>
      </pc:docMkLst>
      <pc:sldChg chg="modSp">
        <pc:chgData name="Ludeman, Emilie" userId="S::eludeman@hshsl.umaryland.edu::f2850418-e8c3-4663-b4ac-bdd3f4b8e0ac" providerId="AD" clId="Web-{8408C882-1318-4E78-9103-B2D81E8178A0}" dt="2025-03-21T16:48:14.455" v="13" actId="20577"/>
        <pc:sldMkLst>
          <pc:docMk/>
          <pc:sldMk cId="929327543" sldId="256"/>
        </pc:sldMkLst>
        <pc:spChg chg="mod">
          <ac:chgData name="Ludeman, Emilie" userId="S::eludeman@hshsl.umaryland.edu::f2850418-e8c3-4663-b4ac-bdd3f4b8e0ac" providerId="AD" clId="Web-{8408C882-1318-4E78-9103-B2D81E8178A0}" dt="2025-03-21T16:48:14.455" v="13" actId="20577"/>
          <ac:spMkLst>
            <pc:docMk/>
            <pc:sldMk cId="929327543" sldId="256"/>
            <ac:spMk id="4" creationId="{8779A40F-3FB4-D701-C320-E38C27DDE639}"/>
          </ac:spMkLst>
        </pc:spChg>
      </pc:sldChg>
      <pc:sldChg chg="addAnim">
        <pc:chgData name="Ludeman, Emilie" userId="S::eludeman@hshsl.umaryland.edu::f2850418-e8c3-4663-b4ac-bdd3f4b8e0ac" providerId="AD" clId="Web-{8408C882-1318-4E78-9103-B2D81E8178A0}" dt="2025-03-21T16:48:00.923" v="11"/>
        <pc:sldMkLst>
          <pc:docMk/>
          <pc:sldMk cId="3242865488" sldId="261"/>
        </pc:sldMkLst>
      </pc:sldChg>
    </pc:docChg>
  </pc:docChgLst>
  <pc:docChgLst>
    <pc:chgData name="Ludeman, Emilie" userId="S::eludeman@hshsl.umaryland.edu::f2850418-e8c3-4663-b4ac-bdd3f4b8e0ac" providerId="AD" clId="Web-{24896B74-477B-4941-93DF-681289DBAF39}"/>
    <pc:docChg chg="modSld">
      <pc:chgData name="Ludeman, Emilie" userId="S::eludeman@hshsl.umaryland.edu::f2850418-e8c3-4663-b4ac-bdd3f4b8e0ac" providerId="AD" clId="Web-{24896B74-477B-4941-93DF-681289DBAF39}" dt="2025-03-26T19:05:36.252" v="1" actId="20577"/>
      <pc:docMkLst>
        <pc:docMk/>
      </pc:docMkLst>
      <pc:sldChg chg="modSp">
        <pc:chgData name="Ludeman, Emilie" userId="S::eludeman@hshsl.umaryland.edu::f2850418-e8c3-4663-b4ac-bdd3f4b8e0ac" providerId="AD" clId="Web-{24896B74-477B-4941-93DF-681289DBAF39}" dt="2025-03-26T19:05:36.252" v="1" actId="20577"/>
        <pc:sldMkLst>
          <pc:docMk/>
          <pc:sldMk cId="929327543" sldId="256"/>
        </pc:sldMkLst>
        <pc:spChg chg="mod">
          <ac:chgData name="Ludeman, Emilie" userId="S::eludeman@hshsl.umaryland.edu::f2850418-e8c3-4663-b4ac-bdd3f4b8e0ac" providerId="AD" clId="Web-{24896B74-477B-4941-93DF-681289DBAF39}" dt="2025-03-26T19:05:36.252" v="1" actId="20577"/>
          <ac:spMkLst>
            <pc:docMk/>
            <pc:sldMk cId="929327543" sldId="256"/>
            <ac:spMk id="4" creationId="{8779A40F-3FB4-D701-C320-E38C27DDE639}"/>
          </ac:spMkLst>
        </pc:spChg>
      </pc:sldChg>
    </pc:docChg>
  </pc:docChgLst>
  <pc:docChgLst>
    <pc:chgData clId="Web-{88770CA3-7342-2533-0DD0-31E6506B85BC}"/>
    <pc:docChg chg="modSld">
      <pc:chgData name="" userId="" providerId="" clId="Web-{88770CA3-7342-2533-0DD0-31E6506B85BC}" dt="2025-03-26T14:06:52.957" v="0" actId="20577"/>
      <pc:docMkLst>
        <pc:docMk/>
      </pc:docMkLst>
      <pc:sldChg chg="modSp">
        <pc:chgData name="" userId="" providerId="" clId="Web-{88770CA3-7342-2533-0DD0-31E6506B85BC}" dt="2025-03-26T14:06:52.957" v="0" actId="20577"/>
        <pc:sldMkLst>
          <pc:docMk/>
          <pc:sldMk cId="1344135631" sldId="257"/>
        </pc:sldMkLst>
        <pc:spChg chg="mod">
          <ac:chgData name="" userId="" providerId="" clId="Web-{88770CA3-7342-2533-0DD0-31E6506B85BC}" dt="2025-03-26T14:06:52.957" v="0" actId="20577"/>
          <ac:spMkLst>
            <pc:docMk/>
            <pc:sldMk cId="1344135631" sldId="257"/>
            <ac:spMk id="5" creationId="{3403AD86-0C7D-0E7C-33AE-9E6C61E647CA}"/>
          </ac:spMkLst>
        </pc:spChg>
      </pc:sldChg>
    </pc:docChg>
  </pc:docChgLst>
  <pc:docChgLst>
    <pc:chgData name="Ludeman, Emilie" userId="S::eludeman@hshsl.umaryland.edu::f2850418-e8c3-4663-b4ac-bdd3f4b8e0ac" providerId="AD" clId="Web-{2D0AB15F-F342-43FC-9F67-44E08825F706}"/>
    <pc:docChg chg="modSld">
      <pc:chgData name="Ludeman, Emilie" userId="S::eludeman@hshsl.umaryland.edu::f2850418-e8c3-4663-b4ac-bdd3f4b8e0ac" providerId="AD" clId="Web-{2D0AB15F-F342-43FC-9F67-44E08825F706}" dt="2025-03-17T18:59:49.078" v="67" actId="20577"/>
      <pc:docMkLst>
        <pc:docMk/>
      </pc:docMkLst>
      <pc:sldChg chg="modSp">
        <pc:chgData name="Ludeman, Emilie" userId="S::eludeman@hshsl.umaryland.edu::f2850418-e8c3-4663-b4ac-bdd3f4b8e0ac" providerId="AD" clId="Web-{2D0AB15F-F342-43FC-9F67-44E08825F706}" dt="2025-03-17T18:59:49.078" v="67" actId="20577"/>
        <pc:sldMkLst>
          <pc:docMk/>
          <pc:sldMk cId="929327543" sldId="256"/>
        </pc:sldMkLst>
        <pc:spChg chg="mod">
          <ac:chgData name="Ludeman, Emilie" userId="S::eludeman@hshsl.umaryland.edu::f2850418-e8c3-4663-b4ac-bdd3f4b8e0ac" providerId="AD" clId="Web-{2D0AB15F-F342-43FC-9F67-44E08825F706}" dt="2025-03-17T18:59:49.078" v="67" actId="20577"/>
          <ac:spMkLst>
            <pc:docMk/>
            <pc:sldMk cId="929327543" sldId="256"/>
            <ac:spMk id="4" creationId="{8779A40F-3FB4-D701-C320-E38C27DDE639}"/>
          </ac:spMkLst>
        </pc:spChg>
        <pc:spChg chg="mod">
          <ac:chgData name="Ludeman, Emilie" userId="S::eludeman@hshsl.umaryland.edu::f2850418-e8c3-4663-b4ac-bdd3f4b8e0ac" providerId="AD" clId="Web-{2D0AB15F-F342-43FC-9F67-44E08825F706}" dt="2025-03-17T18:59:38.437" v="59" actId="20577"/>
          <ac:spMkLst>
            <pc:docMk/>
            <pc:sldMk cId="929327543" sldId="256"/>
            <ac:spMk id="5" creationId="{86590D97-2365-F729-75FA-04D7DE173271}"/>
          </ac:spMkLst>
        </pc:spChg>
      </pc:sldChg>
      <pc:sldChg chg="modSp">
        <pc:chgData name="Ludeman, Emilie" userId="S::eludeman@hshsl.umaryland.edu::f2850418-e8c3-4663-b4ac-bdd3f4b8e0ac" providerId="AD" clId="Web-{2D0AB15F-F342-43FC-9F67-44E08825F706}" dt="2025-03-17T18:58:52.046" v="46" actId="14100"/>
        <pc:sldMkLst>
          <pc:docMk/>
          <pc:sldMk cId="1344135631" sldId="257"/>
        </pc:sldMkLst>
        <pc:spChg chg="mod">
          <ac:chgData name="Ludeman, Emilie" userId="S::eludeman@hshsl.umaryland.edu::f2850418-e8c3-4663-b4ac-bdd3f4b8e0ac" providerId="AD" clId="Web-{2D0AB15F-F342-43FC-9F67-44E08825F706}" dt="2025-03-17T18:57:20.668" v="6" actId="20577"/>
          <ac:spMkLst>
            <pc:docMk/>
            <pc:sldMk cId="1344135631" sldId="257"/>
            <ac:spMk id="4" creationId="{F59AF78D-9902-3433-B712-93A1256EB846}"/>
          </ac:spMkLst>
        </pc:spChg>
        <pc:spChg chg="mod">
          <ac:chgData name="Ludeman, Emilie" userId="S::eludeman@hshsl.umaryland.edu::f2850418-e8c3-4663-b4ac-bdd3f4b8e0ac" providerId="AD" clId="Web-{2D0AB15F-F342-43FC-9F67-44E08825F706}" dt="2025-03-17T18:58:52.046" v="46" actId="14100"/>
          <ac:spMkLst>
            <pc:docMk/>
            <pc:sldMk cId="1344135631" sldId="257"/>
            <ac:spMk id="5" creationId="{3403AD86-0C7D-0E7C-33AE-9E6C61E647CA}"/>
          </ac:spMkLst>
        </pc:spChg>
      </pc:sldChg>
    </pc:docChg>
  </pc:docChgLst>
  <pc:docChgLst>
    <pc:chgData name="Ludeman, Emilie" userId="S::eludeman@hshsl.umaryland.edu::f2850418-e8c3-4663-b4ac-bdd3f4b8e0ac" providerId="AD" clId="Web-{C4DB13D9-559B-4F0F-B868-02BBDF1B45A6}"/>
    <pc:docChg chg="modSld">
      <pc:chgData name="Ludeman, Emilie" userId="S::eludeman@hshsl.umaryland.edu::f2850418-e8c3-4663-b4ac-bdd3f4b8e0ac" providerId="AD" clId="Web-{C4DB13D9-559B-4F0F-B868-02BBDF1B45A6}" dt="2025-03-26T19:11:27.615" v="29" actId="20577"/>
      <pc:docMkLst>
        <pc:docMk/>
      </pc:docMkLst>
      <pc:sldChg chg="modSp">
        <pc:chgData name="Ludeman, Emilie" userId="S::eludeman@hshsl.umaryland.edu::f2850418-e8c3-4663-b4ac-bdd3f4b8e0ac" providerId="AD" clId="Web-{C4DB13D9-559B-4F0F-B868-02BBDF1B45A6}" dt="2025-03-26T19:11:27.615" v="29" actId="20577"/>
        <pc:sldMkLst>
          <pc:docMk/>
          <pc:sldMk cId="1344135631" sldId="257"/>
        </pc:sldMkLst>
        <pc:spChg chg="mod">
          <ac:chgData name="Ludeman, Emilie" userId="S::eludeman@hshsl.umaryland.edu::f2850418-e8c3-4663-b4ac-bdd3f4b8e0ac" providerId="AD" clId="Web-{C4DB13D9-559B-4F0F-B868-02BBDF1B45A6}" dt="2025-03-26T19:11:27.615" v="29" actId="20577"/>
          <ac:spMkLst>
            <pc:docMk/>
            <pc:sldMk cId="1344135631" sldId="257"/>
            <ac:spMk id="5" creationId="{3403AD86-0C7D-0E7C-33AE-9E6C61E647CA}"/>
          </ac:spMkLst>
        </pc:spChg>
      </pc:sldChg>
    </pc:docChg>
  </pc:docChgLst>
  <pc:docChgLst>
    <pc:chgData name="Ludeman, Emilie" userId="S::eludeman@hshsl.umaryland.edu::f2850418-e8c3-4663-b4ac-bdd3f4b8e0ac" providerId="AD" clId="Web-{F242C96C-DFB8-4B2C-B578-A6D71B5329E8}"/>
    <pc:docChg chg="addSld modSld sldOrd">
      <pc:chgData name="Ludeman, Emilie" userId="S::eludeman@hshsl.umaryland.edu::f2850418-e8c3-4663-b4ac-bdd3f4b8e0ac" providerId="AD" clId="Web-{F242C96C-DFB8-4B2C-B578-A6D71B5329E8}" dt="2025-03-17T19:08:15.258" v="127" actId="20577"/>
      <pc:docMkLst>
        <pc:docMk/>
      </pc:docMkLst>
      <pc:sldChg chg="modSp new ord">
        <pc:chgData name="Ludeman, Emilie" userId="S::eludeman@hshsl.umaryland.edu::f2850418-e8c3-4663-b4ac-bdd3f4b8e0ac" providerId="AD" clId="Web-{F242C96C-DFB8-4B2C-B578-A6D71B5329E8}" dt="2025-03-17T19:08:15.258" v="127" actId="20577"/>
        <pc:sldMkLst>
          <pc:docMk/>
          <pc:sldMk cId="3242865488" sldId="261"/>
        </pc:sldMkLst>
        <pc:spChg chg="mod">
          <ac:chgData name="Ludeman, Emilie" userId="S::eludeman@hshsl.umaryland.edu::f2850418-e8c3-4663-b4ac-bdd3f4b8e0ac" providerId="AD" clId="Web-{F242C96C-DFB8-4B2C-B578-A6D71B5329E8}" dt="2025-03-17T19:04:46.023" v="30" actId="20577"/>
          <ac:spMkLst>
            <pc:docMk/>
            <pc:sldMk cId="3242865488" sldId="261"/>
            <ac:spMk id="2" creationId="{F2656123-0703-1996-319D-45E313FBCE0F}"/>
          </ac:spMkLst>
        </pc:spChg>
        <pc:spChg chg="mod">
          <ac:chgData name="Ludeman, Emilie" userId="S::eludeman@hshsl.umaryland.edu::f2850418-e8c3-4663-b4ac-bdd3f4b8e0ac" providerId="AD" clId="Web-{F242C96C-DFB8-4B2C-B578-A6D71B5329E8}" dt="2025-03-17T19:08:15.258" v="127" actId="20577"/>
          <ac:spMkLst>
            <pc:docMk/>
            <pc:sldMk cId="3242865488" sldId="261"/>
            <ac:spMk id="3" creationId="{C40E0E6B-E81E-9356-CD3E-C3C61D2896AC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D1B6BB-F3B9-483A-980B-632C38B9C67A}" type="doc">
      <dgm:prSet loTypeId="urn:microsoft.com/office/officeart/2005/8/layout/pyramid1" loCatId="pyramid" qsTypeId="urn:microsoft.com/office/officeart/2005/8/quickstyle/simple1" qsCatId="simple" csTypeId="urn:microsoft.com/office/officeart/2005/8/colors/accent1_1" csCatId="accent1" phldr="1"/>
      <dgm:spPr/>
    </dgm:pt>
    <dgm:pt modelId="{88058BBE-3ADC-4156-B6EB-F237D3BCB3B5}">
      <dgm:prSet phldrT="[Text]" custT="1"/>
      <dgm:spPr/>
      <dgm:t>
        <a:bodyPr/>
        <a:lstStyle/>
        <a:p>
          <a:endParaRPr lang="en-US" sz="1200">
            <a:latin typeface="Montserrat" panose="00000500000000000000" pitchFamily="2" charset="0"/>
          </a:endParaRPr>
        </a:p>
        <a:p>
          <a:r>
            <a:rPr lang="en-US" sz="1200">
              <a:latin typeface="Montserrat" panose="00000500000000000000" pitchFamily="2" charset="0"/>
            </a:rPr>
            <a:t>Projects</a:t>
          </a:r>
        </a:p>
      </dgm:t>
    </dgm:pt>
    <dgm:pt modelId="{9ECE59D6-2C05-4016-8B01-7F346F1F9FC6}" type="parTrans" cxnId="{5D48D3E8-A59B-493F-9D99-08192F90C698}">
      <dgm:prSet/>
      <dgm:spPr/>
      <dgm:t>
        <a:bodyPr/>
        <a:lstStyle/>
        <a:p>
          <a:endParaRPr lang="en-US"/>
        </a:p>
      </dgm:t>
    </dgm:pt>
    <dgm:pt modelId="{F0AE0065-E666-4EAA-AA2C-25D4DA27DEEC}" type="sibTrans" cxnId="{5D48D3E8-A59B-493F-9D99-08192F90C698}">
      <dgm:prSet/>
      <dgm:spPr/>
      <dgm:t>
        <a:bodyPr/>
        <a:lstStyle/>
        <a:p>
          <a:endParaRPr lang="en-US"/>
        </a:p>
      </dgm:t>
    </dgm:pt>
    <dgm:pt modelId="{FA3CCCF3-3B26-436C-BABD-4B3CE5CD1516}">
      <dgm:prSet phldrT="[Text]" custT="1"/>
      <dgm:spPr/>
      <dgm:t>
        <a:bodyPr/>
        <a:lstStyle/>
        <a:p>
          <a:r>
            <a:rPr lang="en-US" sz="1200">
              <a:latin typeface="Montserrat" panose="00000500000000000000" pitchFamily="2" charset="0"/>
            </a:rPr>
            <a:t>Workshops</a:t>
          </a:r>
        </a:p>
      </dgm:t>
    </dgm:pt>
    <dgm:pt modelId="{15173974-1CF6-48E9-B25B-8FB8F56A5045}" type="parTrans" cxnId="{09A9A11A-DC1D-4396-9F8D-138AE03E3039}">
      <dgm:prSet/>
      <dgm:spPr/>
      <dgm:t>
        <a:bodyPr/>
        <a:lstStyle/>
        <a:p>
          <a:endParaRPr lang="en-US"/>
        </a:p>
      </dgm:t>
    </dgm:pt>
    <dgm:pt modelId="{352BB379-39B1-4FF5-8206-D77D0B9D7F19}" type="sibTrans" cxnId="{09A9A11A-DC1D-4396-9F8D-138AE03E3039}">
      <dgm:prSet/>
      <dgm:spPr/>
      <dgm:t>
        <a:bodyPr/>
        <a:lstStyle/>
        <a:p>
          <a:endParaRPr lang="en-US"/>
        </a:p>
      </dgm:t>
    </dgm:pt>
    <dgm:pt modelId="{D589B1B0-A858-4CBF-9FA0-D3C52A396946}">
      <dgm:prSet phldrT="[Text]" custT="1"/>
      <dgm:spPr/>
      <dgm:t>
        <a:bodyPr/>
        <a:lstStyle/>
        <a:p>
          <a:r>
            <a:rPr lang="en-US" sz="1200">
              <a:latin typeface="Montserrat" panose="00000500000000000000" pitchFamily="2" charset="0"/>
            </a:rPr>
            <a:t>Guides and Tutorials</a:t>
          </a:r>
        </a:p>
      </dgm:t>
    </dgm:pt>
    <dgm:pt modelId="{BA496791-9369-43CA-8F83-FD976940E4DD}" type="parTrans" cxnId="{3CC2298D-AC6F-41EC-B550-B97109743345}">
      <dgm:prSet/>
      <dgm:spPr/>
      <dgm:t>
        <a:bodyPr/>
        <a:lstStyle/>
        <a:p>
          <a:endParaRPr lang="en-US"/>
        </a:p>
      </dgm:t>
    </dgm:pt>
    <dgm:pt modelId="{8D69D78B-95B3-4E7B-9297-040A3C815220}" type="sibTrans" cxnId="{3CC2298D-AC6F-41EC-B550-B97109743345}">
      <dgm:prSet/>
      <dgm:spPr/>
      <dgm:t>
        <a:bodyPr/>
        <a:lstStyle/>
        <a:p>
          <a:endParaRPr lang="en-US"/>
        </a:p>
      </dgm:t>
    </dgm:pt>
    <dgm:pt modelId="{79782A54-1306-4975-978B-2CF7E7795FEB}">
      <dgm:prSet phldrT="[Text]" custT="1"/>
      <dgm:spPr/>
      <dgm:t>
        <a:bodyPr/>
        <a:lstStyle/>
        <a:p>
          <a:r>
            <a:rPr lang="en-US" sz="1200">
              <a:latin typeface="Montserrat" panose="00000500000000000000" pitchFamily="2" charset="0"/>
            </a:rPr>
            <a:t>Consultations</a:t>
          </a:r>
        </a:p>
      </dgm:t>
    </dgm:pt>
    <dgm:pt modelId="{CBE3887F-2422-4429-A970-7AB8B16A93CA}" type="parTrans" cxnId="{9C25ED5B-61AB-4EE1-8ED8-FBE093EC0692}">
      <dgm:prSet/>
      <dgm:spPr/>
      <dgm:t>
        <a:bodyPr/>
        <a:lstStyle/>
        <a:p>
          <a:endParaRPr lang="en-US"/>
        </a:p>
      </dgm:t>
    </dgm:pt>
    <dgm:pt modelId="{71D16A7D-EB22-4AF0-93B3-8F7BCF369C5C}" type="sibTrans" cxnId="{9C25ED5B-61AB-4EE1-8ED8-FBE093EC0692}">
      <dgm:prSet/>
      <dgm:spPr/>
      <dgm:t>
        <a:bodyPr/>
        <a:lstStyle/>
        <a:p>
          <a:endParaRPr lang="en-US"/>
        </a:p>
      </dgm:t>
    </dgm:pt>
    <dgm:pt modelId="{FD908DA9-0F63-4A64-826E-10F8A0A44371}" type="pres">
      <dgm:prSet presAssocID="{BBD1B6BB-F3B9-483A-980B-632C38B9C67A}" presName="Name0" presStyleCnt="0">
        <dgm:presLayoutVars>
          <dgm:dir/>
          <dgm:animLvl val="lvl"/>
          <dgm:resizeHandles val="exact"/>
        </dgm:presLayoutVars>
      </dgm:prSet>
      <dgm:spPr/>
    </dgm:pt>
    <dgm:pt modelId="{5DD5B89E-B655-44B0-8B29-9F72F4FED441}" type="pres">
      <dgm:prSet presAssocID="{88058BBE-3ADC-4156-B6EB-F237D3BCB3B5}" presName="Name8" presStyleCnt="0"/>
      <dgm:spPr/>
    </dgm:pt>
    <dgm:pt modelId="{EE797D09-09BC-4127-B114-3B27C54830CB}" type="pres">
      <dgm:prSet presAssocID="{88058BBE-3ADC-4156-B6EB-F237D3BCB3B5}" presName="level" presStyleLbl="node1" presStyleIdx="0" presStyleCnt="4" custLinFactNeighborY="-72">
        <dgm:presLayoutVars>
          <dgm:chMax val="1"/>
          <dgm:bulletEnabled val="1"/>
        </dgm:presLayoutVars>
      </dgm:prSet>
      <dgm:spPr/>
    </dgm:pt>
    <dgm:pt modelId="{ED7F188C-86A0-4C40-B3C6-46059B52EC4F}" type="pres">
      <dgm:prSet presAssocID="{88058BBE-3ADC-4156-B6EB-F237D3BCB3B5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78EE752-390B-44A0-90A4-0742CE9D25CD}" type="pres">
      <dgm:prSet presAssocID="{79782A54-1306-4975-978B-2CF7E7795FEB}" presName="Name8" presStyleCnt="0"/>
      <dgm:spPr/>
    </dgm:pt>
    <dgm:pt modelId="{47CABAAC-5209-4ED0-AE5E-BC27C8F3C773}" type="pres">
      <dgm:prSet presAssocID="{79782A54-1306-4975-978B-2CF7E7795FEB}" presName="level" presStyleLbl="node1" presStyleIdx="1" presStyleCnt="4">
        <dgm:presLayoutVars>
          <dgm:chMax val="1"/>
          <dgm:bulletEnabled val="1"/>
        </dgm:presLayoutVars>
      </dgm:prSet>
      <dgm:spPr/>
    </dgm:pt>
    <dgm:pt modelId="{064D20A4-90F7-4297-8686-20C9B1C61324}" type="pres">
      <dgm:prSet presAssocID="{79782A54-1306-4975-978B-2CF7E7795FE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0B57824-55E6-438C-B90F-C5F4C1A3EFD2}" type="pres">
      <dgm:prSet presAssocID="{FA3CCCF3-3B26-436C-BABD-4B3CE5CD1516}" presName="Name8" presStyleCnt="0"/>
      <dgm:spPr/>
    </dgm:pt>
    <dgm:pt modelId="{373AA7FC-30A7-4A09-B726-4BEC675497A9}" type="pres">
      <dgm:prSet presAssocID="{FA3CCCF3-3B26-436C-BABD-4B3CE5CD1516}" presName="level" presStyleLbl="node1" presStyleIdx="2" presStyleCnt="4" custLinFactNeighborX="0" custLinFactNeighborY="0">
        <dgm:presLayoutVars>
          <dgm:chMax val="1"/>
          <dgm:bulletEnabled val="1"/>
        </dgm:presLayoutVars>
      </dgm:prSet>
      <dgm:spPr/>
    </dgm:pt>
    <dgm:pt modelId="{80DC603B-2FF0-43E2-BA60-575B89A97CB3}" type="pres">
      <dgm:prSet presAssocID="{FA3CCCF3-3B26-436C-BABD-4B3CE5CD151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2516949-DA23-4CAE-90CB-24E7F0CEC719}" type="pres">
      <dgm:prSet presAssocID="{D589B1B0-A858-4CBF-9FA0-D3C52A396946}" presName="Name8" presStyleCnt="0"/>
      <dgm:spPr/>
    </dgm:pt>
    <dgm:pt modelId="{A4AF44FD-07DD-448F-BF8C-AAD53078BF91}" type="pres">
      <dgm:prSet presAssocID="{D589B1B0-A858-4CBF-9FA0-D3C52A396946}" presName="level" presStyleLbl="node1" presStyleIdx="3" presStyleCnt="4" custAng="0" custLinFactNeighborX="0" custLinFactNeighborY="0">
        <dgm:presLayoutVars>
          <dgm:chMax val="1"/>
          <dgm:bulletEnabled val="1"/>
        </dgm:presLayoutVars>
      </dgm:prSet>
      <dgm:spPr/>
    </dgm:pt>
    <dgm:pt modelId="{615B79C1-D19A-489A-8906-EADBEACA0E11}" type="pres">
      <dgm:prSet presAssocID="{D589B1B0-A858-4CBF-9FA0-D3C52A396946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05679404-CA77-4297-AF62-EA7FC3620580}" type="presOf" srcId="{BBD1B6BB-F3B9-483A-980B-632C38B9C67A}" destId="{FD908DA9-0F63-4A64-826E-10F8A0A44371}" srcOrd="0" destOrd="0" presId="urn:microsoft.com/office/officeart/2005/8/layout/pyramid1"/>
    <dgm:cxn modelId="{09A9A11A-DC1D-4396-9F8D-138AE03E3039}" srcId="{BBD1B6BB-F3B9-483A-980B-632C38B9C67A}" destId="{FA3CCCF3-3B26-436C-BABD-4B3CE5CD1516}" srcOrd="2" destOrd="0" parTransId="{15173974-1CF6-48E9-B25B-8FB8F56A5045}" sibTransId="{352BB379-39B1-4FF5-8206-D77D0B9D7F19}"/>
    <dgm:cxn modelId="{38533E1E-62F4-4A93-AC29-0C87E8425B85}" type="presOf" srcId="{88058BBE-3ADC-4156-B6EB-F237D3BCB3B5}" destId="{ED7F188C-86A0-4C40-B3C6-46059B52EC4F}" srcOrd="1" destOrd="0" presId="urn:microsoft.com/office/officeart/2005/8/layout/pyramid1"/>
    <dgm:cxn modelId="{3F19412B-EA9B-4295-8D97-1937BA186464}" type="presOf" srcId="{79782A54-1306-4975-978B-2CF7E7795FEB}" destId="{47CABAAC-5209-4ED0-AE5E-BC27C8F3C773}" srcOrd="0" destOrd="0" presId="urn:microsoft.com/office/officeart/2005/8/layout/pyramid1"/>
    <dgm:cxn modelId="{9C25ED5B-61AB-4EE1-8ED8-FBE093EC0692}" srcId="{BBD1B6BB-F3B9-483A-980B-632C38B9C67A}" destId="{79782A54-1306-4975-978B-2CF7E7795FEB}" srcOrd="1" destOrd="0" parTransId="{CBE3887F-2422-4429-A970-7AB8B16A93CA}" sibTransId="{71D16A7D-EB22-4AF0-93B3-8F7BCF369C5C}"/>
    <dgm:cxn modelId="{0BFA276B-A832-422F-BDD8-8B2B131264E9}" type="presOf" srcId="{FA3CCCF3-3B26-436C-BABD-4B3CE5CD1516}" destId="{80DC603B-2FF0-43E2-BA60-575B89A97CB3}" srcOrd="1" destOrd="0" presId="urn:microsoft.com/office/officeart/2005/8/layout/pyramid1"/>
    <dgm:cxn modelId="{8BB71281-EC1D-4CDB-8459-BAB4855B1EF8}" type="presOf" srcId="{FA3CCCF3-3B26-436C-BABD-4B3CE5CD1516}" destId="{373AA7FC-30A7-4A09-B726-4BEC675497A9}" srcOrd="0" destOrd="0" presId="urn:microsoft.com/office/officeart/2005/8/layout/pyramid1"/>
    <dgm:cxn modelId="{6F60F882-0645-489A-A744-633BED872CA9}" type="presOf" srcId="{D589B1B0-A858-4CBF-9FA0-D3C52A396946}" destId="{A4AF44FD-07DD-448F-BF8C-AAD53078BF91}" srcOrd="0" destOrd="0" presId="urn:microsoft.com/office/officeart/2005/8/layout/pyramid1"/>
    <dgm:cxn modelId="{3CC2298D-AC6F-41EC-B550-B97109743345}" srcId="{BBD1B6BB-F3B9-483A-980B-632C38B9C67A}" destId="{D589B1B0-A858-4CBF-9FA0-D3C52A396946}" srcOrd="3" destOrd="0" parTransId="{BA496791-9369-43CA-8F83-FD976940E4DD}" sibTransId="{8D69D78B-95B3-4E7B-9297-040A3C815220}"/>
    <dgm:cxn modelId="{7767EAAB-73D5-44AC-BC60-BC97F17A2CFE}" type="presOf" srcId="{79782A54-1306-4975-978B-2CF7E7795FEB}" destId="{064D20A4-90F7-4297-8686-20C9B1C61324}" srcOrd="1" destOrd="0" presId="urn:microsoft.com/office/officeart/2005/8/layout/pyramid1"/>
    <dgm:cxn modelId="{173953C7-F8D3-42F5-A81E-017381FC296D}" type="presOf" srcId="{88058BBE-3ADC-4156-B6EB-F237D3BCB3B5}" destId="{EE797D09-09BC-4127-B114-3B27C54830CB}" srcOrd="0" destOrd="0" presId="urn:microsoft.com/office/officeart/2005/8/layout/pyramid1"/>
    <dgm:cxn modelId="{5D48D3E8-A59B-493F-9D99-08192F90C698}" srcId="{BBD1B6BB-F3B9-483A-980B-632C38B9C67A}" destId="{88058BBE-3ADC-4156-B6EB-F237D3BCB3B5}" srcOrd="0" destOrd="0" parTransId="{9ECE59D6-2C05-4016-8B01-7F346F1F9FC6}" sibTransId="{F0AE0065-E666-4EAA-AA2C-25D4DA27DEEC}"/>
    <dgm:cxn modelId="{20A7BFFA-045D-4402-B01F-7E8633BCE657}" type="presOf" srcId="{D589B1B0-A858-4CBF-9FA0-D3C52A396946}" destId="{615B79C1-D19A-489A-8906-EADBEACA0E11}" srcOrd="1" destOrd="0" presId="urn:microsoft.com/office/officeart/2005/8/layout/pyramid1"/>
    <dgm:cxn modelId="{56A417EB-2007-4560-8742-0C700CA3C531}" type="presParOf" srcId="{FD908DA9-0F63-4A64-826E-10F8A0A44371}" destId="{5DD5B89E-B655-44B0-8B29-9F72F4FED441}" srcOrd="0" destOrd="0" presId="urn:microsoft.com/office/officeart/2005/8/layout/pyramid1"/>
    <dgm:cxn modelId="{6EB6B647-3FAC-4FC5-9170-0337093FE18E}" type="presParOf" srcId="{5DD5B89E-B655-44B0-8B29-9F72F4FED441}" destId="{EE797D09-09BC-4127-B114-3B27C54830CB}" srcOrd="0" destOrd="0" presId="urn:microsoft.com/office/officeart/2005/8/layout/pyramid1"/>
    <dgm:cxn modelId="{0FA75CFB-6AA2-492A-8CE4-DA9580368AEE}" type="presParOf" srcId="{5DD5B89E-B655-44B0-8B29-9F72F4FED441}" destId="{ED7F188C-86A0-4C40-B3C6-46059B52EC4F}" srcOrd="1" destOrd="0" presId="urn:microsoft.com/office/officeart/2005/8/layout/pyramid1"/>
    <dgm:cxn modelId="{61622EA2-8B71-44AF-9E14-50DEBB2CE7E3}" type="presParOf" srcId="{FD908DA9-0F63-4A64-826E-10F8A0A44371}" destId="{F78EE752-390B-44A0-90A4-0742CE9D25CD}" srcOrd="1" destOrd="0" presId="urn:microsoft.com/office/officeart/2005/8/layout/pyramid1"/>
    <dgm:cxn modelId="{CF038C7E-C144-4E5A-920D-09AA57BF7AD1}" type="presParOf" srcId="{F78EE752-390B-44A0-90A4-0742CE9D25CD}" destId="{47CABAAC-5209-4ED0-AE5E-BC27C8F3C773}" srcOrd="0" destOrd="0" presId="urn:microsoft.com/office/officeart/2005/8/layout/pyramid1"/>
    <dgm:cxn modelId="{03BF6481-3EE4-41CF-819B-A8CD354ECE2B}" type="presParOf" srcId="{F78EE752-390B-44A0-90A4-0742CE9D25CD}" destId="{064D20A4-90F7-4297-8686-20C9B1C61324}" srcOrd="1" destOrd="0" presId="urn:microsoft.com/office/officeart/2005/8/layout/pyramid1"/>
    <dgm:cxn modelId="{AAAA80EE-E26B-4347-AB7F-3454C2E1E2B5}" type="presParOf" srcId="{FD908DA9-0F63-4A64-826E-10F8A0A44371}" destId="{B0B57824-55E6-438C-B90F-C5F4C1A3EFD2}" srcOrd="2" destOrd="0" presId="urn:microsoft.com/office/officeart/2005/8/layout/pyramid1"/>
    <dgm:cxn modelId="{C1433021-F915-4DF2-97E5-CF6D8C5748ED}" type="presParOf" srcId="{B0B57824-55E6-438C-B90F-C5F4C1A3EFD2}" destId="{373AA7FC-30A7-4A09-B726-4BEC675497A9}" srcOrd="0" destOrd="0" presId="urn:microsoft.com/office/officeart/2005/8/layout/pyramid1"/>
    <dgm:cxn modelId="{A294C459-D65B-46AE-B5A6-70C3AFABACCC}" type="presParOf" srcId="{B0B57824-55E6-438C-B90F-C5F4C1A3EFD2}" destId="{80DC603B-2FF0-43E2-BA60-575B89A97CB3}" srcOrd="1" destOrd="0" presId="urn:microsoft.com/office/officeart/2005/8/layout/pyramid1"/>
    <dgm:cxn modelId="{DA0F2E8C-4856-4B30-AB91-6E6532623263}" type="presParOf" srcId="{FD908DA9-0F63-4A64-826E-10F8A0A44371}" destId="{32516949-DA23-4CAE-90CB-24E7F0CEC719}" srcOrd="3" destOrd="0" presId="urn:microsoft.com/office/officeart/2005/8/layout/pyramid1"/>
    <dgm:cxn modelId="{C706DB3D-72E2-4F95-9AD4-FF07BC6A4DC9}" type="presParOf" srcId="{32516949-DA23-4CAE-90CB-24E7F0CEC719}" destId="{A4AF44FD-07DD-448F-BF8C-AAD53078BF91}" srcOrd="0" destOrd="0" presId="urn:microsoft.com/office/officeart/2005/8/layout/pyramid1"/>
    <dgm:cxn modelId="{53DF1BE0-27AE-452D-B542-EB3F30E8D0FE}" type="presParOf" srcId="{32516949-DA23-4CAE-90CB-24E7F0CEC719}" destId="{615B79C1-D19A-489A-8906-EADBEACA0E11}" srcOrd="1" destOrd="0" presId="urn:microsoft.com/office/officeart/2005/8/layout/pyramid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797D09-09BC-4127-B114-3B27C54830CB}">
      <dsp:nvSpPr>
        <dsp:cNvPr id="0" name=""/>
        <dsp:cNvSpPr/>
      </dsp:nvSpPr>
      <dsp:spPr>
        <a:xfrm>
          <a:off x="1441030" y="0"/>
          <a:ext cx="960687" cy="625826"/>
        </a:xfrm>
        <a:prstGeom prst="trapezoid">
          <a:avLst>
            <a:gd name="adj" fmla="val 76754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>
            <a:latin typeface="Montserrat" panose="00000500000000000000" pitchFamily="2" charset="0"/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latin typeface="Montserrat" panose="00000500000000000000" pitchFamily="2" charset="0"/>
            </a:rPr>
            <a:t>Projects</a:t>
          </a:r>
        </a:p>
      </dsp:txBody>
      <dsp:txXfrm>
        <a:off x="1441030" y="0"/>
        <a:ext cx="960687" cy="625826"/>
      </dsp:txXfrm>
    </dsp:sp>
    <dsp:sp modelId="{47CABAAC-5209-4ED0-AE5E-BC27C8F3C773}">
      <dsp:nvSpPr>
        <dsp:cNvPr id="0" name=""/>
        <dsp:cNvSpPr/>
      </dsp:nvSpPr>
      <dsp:spPr>
        <a:xfrm>
          <a:off x="960687" y="625826"/>
          <a:ext cx="1921374" cy="625826"/>
        </a:xfrm>
        <a:prstGeom prst="trapezoid">
          <a:avLst>
            <a:gd name="adj" fmla="val 76754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latin typeface="Montserrat" panose="00000500000000000000" pitchFamily="2" charset="0"/>
            </a:rPr>
            <a:t>Consultations</a:t>
          </a:r>
        </a:p>
      </dsp:txBody>
      <dsp:txXfrm>
        <a:off x="1296927" y="625826"/>
        <a:ext cx="1248893" cy="625826"/>
      </dsp:txXfrm>
    </dsp:sp>
    <dsp:sp modelId="{373AA7FC-30A7-4A09-B726-4BEC675497A9}">
      <dsp:nvSpPr>
        <dsp:cNvPr id="0" name=""/>
        <dsp:cNvSpPr/>
      </dsp:nvSpPr>
      <dsp:spPr>
        <a:xfrm>
          <a:off x="480343" y="1251652"/>
          <a:ext cx="2882061" cy="625826"/>
        </a:xfrm>
        <a:prstGeom prst="trapezoid">
          <a:avLst>
            <a:gd name="adj" fmla="val 76754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latin typeface="Montserrat" panose="00000500000000000000" pitchFamily="2" charset="0"/>
            </a:rPr>
            <a:t>Workshops</a:t>
          </a:r>
        </a:p>
      </dsp:txBody>
      <dsp:txXfrm>
        <a:off x="984704" y="1251652"/>
        <a:ext cx="1873340" cy="625826"/>
      </dsp:txXfrm>
    </dsp:sp>
    <dsp:sp modelId="{A4AF44FD-07DD-448F-BF8C-AAD53078BF91}">
      <dsp:nvSpPr>
        <dsp:cNvPr id="0" name=""/>
        <dsp:cNvSpPr/>
      </dsp:nvSpPr>
      <dsp:spPr>
        <a:xfrm>
          <a:off x="0" y="1877477"/>
          <a:ext cx="3842749" cy="625826"/>
        </a:xfrm>
        <a:prstGeom prst="trapezoid">
          <a:avLst>
            <a:gd name="adj" fmla="val 76754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latin typeface="Montserrat" panose="00000500000000000000" pitchFamily="2" charset="0"/>
            </a:rPr>
            <a:t>Guides and Tutorials</a:t>
          </a:r>
        </a:p>
      </dsp:txBody>
      <dsp:txXfrm>
        <a:off x="672481" y="1877477"/>
        <a:ext cx="2497786" cy="6258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28CD41-781C-8F49-9B41-721876617632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36554B-D08E-7F45-9DC1-B2DE19611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361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77796-190C-8626-BA02-9DF966CC93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2316163"/>
            <a:ext cx="6858000" cy="2109188"/>
          </a:xfrm>
          <a:prstGeom prst="rect">
            <a:avLst/>
          </a:prstGeo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/>
              <a:t>Click to edit Master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2A2563-E67A-17C9-8C7B-055F180F8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528868"/>
            <a:ext cx="6858000" cy="19227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61307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EDBD36AC-1CA7-6C4D-8CCB-39D2E146C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759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25427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A4451-2CB5-04E0-90FE-FA6147137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690689"/>
            <a:ext cx="7886700" cy="93174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D81A10-285A-BAB1-F18B-69CD6387B89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28650" y="2717800"/>
            <a:ext cx="7886700" cy="3095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42407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A4451-2CB5-04E0-90FE-FA6147137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690689"/>
            <a:ext cx="7886700" cy="93174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D81A10-285A-BAB1-F18B-69CD6387B89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28650" y="2717800"/>
            <a:ext cx="3736316" cy="3095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66743F7-E3A4-8012-8417-7FAE783BF2B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02989" y="2717800"/>
            <a:ext cx="4012361" cy="3095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81197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5455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EC8BD3C-BA1E-B247-8BC8-1A734E4319B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511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0BB0B5B-80A9-224D-BD98-50597641584E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5854700"/>
            <a:ext cx="9144000" cy="10033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C88AB74-D0B2-154A-BB51-D1884ECFB6CB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0" y="0"/>
            <a:ext cx="9144000" cy="2197100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358180-028B-EF43-ABA9-F6A61158E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3759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82041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8" r:id="rId2"/>
    <p:sldLayoutId id="2147483729" r:id="rId3"/>
    <p:sldLayoutId id="214748373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HSL-RES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HSHSL-DABS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59AF78D-9902-3433-B712-93A1256EB8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3446" y="2738097"/>
            <a:ext cx="6858000" cy="1032312"/>
          </a:xfrm>
        </p:spPr>
        <p:txBody>
          <a:bodyPr lIns="91440" tIns="45720" rIns="91440" bIns="45720" anchor="b"/>
          <a:lstStyle/>
          <a:p>
            <a:r>
              <a:rPr lang="en-US">
                <a:cs typeface="Arial"/>
              </a:rPr>
              <a:t>Library Research Support</a:t>
            </a:r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3403AD86-0C7D-0E7C-33AE-9E6C61E647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820" y="4431454"/>
            <a:ext cx="8306485" cy="1806030"/>
          </a:xfrm>
        </p:spPr>
        <p:txBody>
          <a:bodyPr lIns="91440" tIns="45720" rIns="91440" bIns="45720" anchor="t"/>
          <a:lstStyle/>
          <a:p>
            <a:pPr algn="l"/>
            <a:r>
              <a:rPr lang="en-US" sz="1800">
                <a:cs typeface="Arial"/>
              </a:rPr>
              <a:t>Emilie Ludeman, MSLIS</a:t>
            </a:r>
          </a:p>
          <a:p>
            <a:pPr algn="l"/>
            <a:r>
              <a:rPr lang="en-US" sz="1800">
                <a:cs typeface="Arial"/>
              </a:rPr>
              <a:t>Head of Research and Education Services</a:t>
            </a:r>
          </a:p>
          <a:p>
            <a:pPr algn="l"/>
            <a:r>
              <a:rPr lang="en-US" sz="1800">
                <a:cs typeface="Arial"/>
              </a:rPr>
              <a:t>eludeman@hshsl.umaryland.edu</a:t>
            </a:r>
          </a:p>
          <a:p>
            <a:pPr algn="l"/>
            <a:endParaRPr lang="en-US" sz="1000">
              <a:cs typeface="Arial"/>
            </a:endParaRPr>
          </a:p>
          <a:p>
            <a:pPr algn="l"/>
            <a:r>
              <a:rPr lang="en-US" sz="1800">
                <a:cs typeface="Arial"/>
              </a:rPr>
              <a:t>Amy Yarnell, MLS</a:t>
            </a:r>
          </a:p>
          <a:p>
            <a:pPr algn="l"/>
            <a:r>
              <a:rPr lang="en-US" sz="1800">
                <a:ea typeface="+mn-lt"/>
                <a:cs typeface="+mn-lt"/>
              </a:rPr>
              <a:t>Head of Data and Bioinformation Services</a:t>
            </a:r>
          </a:p>
          <a:p>
            <a:pPr algn="l"/>
            <a:r>
              <a:rPr lang="en-US" sz="1800">
                <a:ea typeface="+mn-lt"/>
                <a:cs typeface="+mn-lt"/>
              </a:rPr>
              <a:t>ayarnell@hshsl.umaryland.edu</a:t>
            </a:r>
          </a:p>
        </p:txBody>
      </p:sp>
    </p:spTree>
    <p:extLst>
      <p:ext uri="{BB962C8B-B14F-4D97-AF65-F5344CB8AC3E}">
        <p14:creationId xmlns:p14="http://schemas.microsoft.com/office/powerpoint/2010/main" val="1344135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6590D97-2365-F729-75FA-04D7DE173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690689"/>
            <a:ext cx="7886700" cy="931742"/>
          </a:xfrm>
        </p:spPr>
        <p:txBody>
          <a:bodyPr lIns="91440" tIns="45720" rIns="91440" bIns="45720">
            <a:normAutofit/>
          </a:bodyPr>
          <a:lstStyle/>
          <a:p>
            <a:r>
              <a:rPr lang="en-US"/>
              <a:t>Research and Education Services</a:t>
            </a:r>
          </a:p>
        </p:txBody>
      </p:sp>
      <p:pic>
        <p:nvPicPr>
          <p:cNvPr id="2" name="Picture 1" descr="A qr code with a white background&#10;&#10;AI-generated content may be incorrect.">
            <a:extLst>
              <a:ext uri="{FF2B5EF4-FFF2-40B4-BE49-F238E27FC236}">
                <a16:creationId xmlns:a16="http://schemas.microsoft.com/office/drawing/2014/main" id="{58BAA37D-1A30-5411-5D95-63CD577BFF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801" r="7" b="9353"/>
          <a:stretch/>
        </p:blipFill>
        <p:spPr>
          <a:xfrm>
            <a:off x="420832" y="2717800"/>
            <a:ext cx="3736316" cy="3095625"/>
          </a:xfrm>
          <a:prstGeom prst="rect">
            <a:avLst/>
          </a:prstGeom>
          <a:noFill/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79A40F-3FB4-D701-C320-E38C27DDE639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269981" y="2717800"/>
            <a:ext cx="4654707" cy="309562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/>
              <a:t>Meet your School's librarian </a:t>
            </a:r>
          </a:p>
          <a:p>
            <a:pPr marL="0" indent="0">
              <a:buNone/>
            </a:pPr>
            <a:r>
              <a:rPr lang="en-US">
                <a:hlinkClick r:id="rId3"/>
              </a:rPr>
              <a:t>https://bit.ly/HSL-RES</a:t>
            </a:r>
            <a:endParaRPr lang="en-US">
              <a:ea typeface="Calibri"/>
              <a:cs typeface="Calibri"/>
            </a:endParaRPr>
          </a:p>
          <a:p>
            <a:endParaRPr lang="en-US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327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56123-0703-1996-319D-45E313FBC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>
                <a:ea typeface="Calibri"/>
                <a:cs typeface="Calibri"/>
              </a:rPr>
              <a:t>Librarians can assist with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E0E6B-E81E-9356-CD3E-C3C61D2896A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28650" y="2717800"/>
            <a:ext cx="7886700" cy="378835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ea typeface="Calibri"/>
                <a:cs typeface="Calibri"/>
              </a:rPr>
              <a:t>Literature searches</a:t>
            </a:r>
          </a:p>
          <a:p>
            <a:r>
              <a:rPr lang="en-US">
                <a:ea typeface="Calibri"/>
                <a:cs typeface="Calibri"/>
              </a:rPr>
              <a:t>Evidence synthesis projects (e.g., systematic and scoping reviews)</a:t>
            </a:r>
          </a:p>
          <a:p>
            <a:r>
              <a:rPr lang="en-US">
                <a:ea typeface="Calibri"/>
                <a:cs typeface="Calibri"/>
              </a:rPr>
              <a:t>Reference management tools such as Zotero</a:t>
            </a:r>
          </a:p>
          <a:p>
            <a:r>
              <a:rPr lang="en-US">
                <a:ea typeface="Calibri"/>
                <a:cs typeface="Calibri"/>
              </a:rPr>
              <a:t>Publication strategies (e.g., selecting a journal for publication)</a:t>
            </a:r>
          </a:p>
          <a:p>
            <a:r>
              <a:rPr lang="en-US">
                <a:ea typeface="Calibri"/>
                <a:cs typeface="Calibri"/>
              </a:rPr>
              <a:t>Research impact assessment</a:t>
            </a:r>
          </a:p>
        </p:txBody>
      </p:sp>
    </p:spTree>
    <p:extLst>
      <p:ext uri="{BB962C8B-B14F-4D97-AF65-F5344CB8AC3E}">
        <p14:creationId xmlns:p14="http://schemas.microsoft.com/office/powerpoint/2010/main" val="3242865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38C68DE-6702-3B2B-B04A-59F9758A2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>
                <a:ea typeface="Calibri"/>
                <a:cs typeface="Calibri"/>
              </a:rPr>
              <a:t>Data and Bioinformation Services</a:t>
            </a:r>
            <a:endParaRPr lang="en-US"/>
          </a:p>
        </p:txBody>
      </p:sp>
      <p:pic>
        <p:nvPicPr>
          <p:cNvPr id="2" name="Content Placeholder 1" descr="A qr code with a white background&#10;&#10;AI-generated content may be incorrect.">
            <a:extLst>
              <a:ext uri="{FF2B5EF4-FFF2-40B4-BE49-F238E27FC236}">
                <a16:creationId xmlns:a16="http://schemas.microsoft.com/office/drawing/2014/main" id="{A42C23B5-686E-4A52-8F76-BA4F3ADDAE09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2"/>
          <a:stretch>
            <a:fillRect/>
          </a:stretch>
        </p:blipFill>
        <p:spPr>
          <a:xfrm>
            <a:off x="626610" y="2502877"/>
            <a:ext cx="3623163" cy="3662240"/>
          </a:xfr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760EE0-45BC-ADAF-AD6F-553108D02BB2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>
                <a:ea typeface="Calibri" panose="020F0502020204030204"/>
                <a:cs typeface="Calibri" panose="020F0502020204030204"/>
              </a:rPr>
              <a:t>Find out more:</a:t>
            </a:r>
          </a:p>
          <a:p>
            <a:pPr marL="0" indent="0">
              <a:buNone/>
            </a:pPr>
            <a:r>
              <a:rPr lang="en-US">
                <a:ea typeface="+mn-lt"/>
                <a:cs typeface="+mn-lt"/>
                <a:hlinkClick r:id="rId3"/>
              </a:rPr>
              <a:t>https://bit.ly/HSHSL-DABS</a:t>
            </a:r>
            <a:r>
              <a:rPr lang="en-US">
                <a:ea typeface="+mn-lt"/>
                <a:cs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62955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01D06-8179-78E9-652A-8D847DAFD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>
                <a:ea typeface="Calibri"/>
                <a:cs typeface="Calibri"/>
              </a:rPr>
              <a:t>What we do</a:t>
            </a:r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C9CC718-E89B-EE0F-5947-AFF3A47320F9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>
              <a:ea typeface="Calibri" panose="020F0502020204030204"/>
              <a:cs typeface="Calibri" panose="020F0502020204030204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C35850C-72CC-4D7B-AB6F-B9821C44C7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782" y="2792606"/>
            <a:ext cx="2868256" cy="2802221"/>
          </a:xfrm>
          <a:prstGeom prst="rect">
            <a:avLst/>
          </a:prstGeom>
        </p:spPr>
      </p:pic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AFF08E40-E97B-46BE-8798-DB16D2D89C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1010068"/>
              </p:ext>
            </p:extLst>
          </p:nvPr>
        </p:nvGraphicFramePr>
        <p:xfrm>
          <a:off x="4679461" y="2925447"/>
          <a:ext cx="3842749" cy="2503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TextBox 13">
            <a:extLst>
              <a:ext uri="{FF2B5EF4-FFF2-40B4-BE49-F238E27FC236}">
                <a16:creationId xmlns:a16="http://schemas.microsoft.com/office/drawing/2014/main" id="{1AB7ABEC-7322-44B7-B809-3F455C892968}"/>
              </a:ext>
            </a:extLst>
          </p:cNvPr>
          <p:cNvSpPr txBox="1"/>
          <p:nvPr/>
        </p:nvSpPr>
        <p:spPr>
          <a:xfrm>
            <a:off x="4789976" y="5434744"/>
            <a:ext cx="3726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>
                <a:latin typeface="Montserrat" panose="00000500000000000000" pitchFamily="2" charset="0"/>
              </a:rPr>
              <a:t>From general guidance to </a:t>
            </a:r>
          </a:p>
          <a:p>
            <a:pPr algn="ctr"/>
            <a:r>
              <a:rPr lang="en-US" sz="1400">
                <a:latin typeface="Montserrat" panose="00000500000000000000" pitchFamily="2" charset="0"/>
              </a:rPr>
              <a:t>customized project collaboration</a:t>
            </a:r>
          </a:p>
        </p:txBody>
      </p:sp>
      <p:sp>
        <p:nvSpPr>
          <p:cNvPr id="13" name="TextBox 14">
            <a:extLst>
              <a:ext uri="{FF2B5EF4-FFF2-40B4-BE49-F238E27FC236}">
                <a16:creationId xmlns:a16="http://schemas.microsoft.com/office/drawing/2014/main" id="{6565AA1B-F387-47D6-A34B-33484BB06C36}"/>
              </a:ext>
            </a:extLst>
          </p:cNvPr>
          <p:cNvSpPr txBox="1"/>
          <p:nvPr/>
        </p:nvSpPr>
        <p:spPr>
          <a:xfrm>
            <a:off x="3288928" y="2795527"/>
            <a:ext cx="256217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>
                <a:latin typeface="Montserrat" panose="00000500000000000000" pitchFamily="2" charset="0"/>
              </a:rPr>
              <a:t>Support all stages of the research data lifecycle</a:t>
            </a:r>
          </a:p>
        </p:txBody>
      </p:sp>
    </p:spTree>
    <p:extLst>
      <p:ext uri="{BB962C8B-B14F-4D97-AF65-F5344CB8AC3E}">
        <p14:creationId xmlns:p14="http://schemas.microsoft.com/office/powerpoint/2010/main" val="437307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79AFB-B004-7BD9-868D-02B9B62A2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>
                <a:ea typeface="Calibri"/>
                <a:cs typeface="Calibri"/>
              </a:rPr>
              <a:t>Librarians can assist with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284FF-2239-1EF4-12E1-ED739ABB4CBD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ea typeface="Calibri"/>
                <a:cs typeface="Calibri"/>
              </a:rPr>
              <a:t>Writing data management plans</a:t>
            </a:r>
          </a:p>
          <a:p>
            <a:r>
              <a:rPr lang="en-US">
                <a:ea typeface="Calibri"/>
                <a:cs typeface="Calibri"/>
              </a:rPr>
              <a:t>Finding data for secondary research</a:t>
            </a:r>
            <a:endParaRPr lang="en-US"/>
          </a:p>
          <a:p>
            <a:r>
              <a:rPr lang="en-US">
                <a:ea typeface="Calibri"/>
                <a:cs typeface="Calibri"/>
              </a:rPr>
              <a:t>Developing questionnaires in </a:t>
            </a:r>
            <a:r>
              <a:rPr lang="en-US" err="1">
                <a:ea typeface="Calibri"/>
                <a:cs typeface="Calibri"/>
              </a:rPr>
              <a:t>REDCap</a:t>
            </a:r>
            <a:r>
              <a:rPr lang="en-US">
                <a:ea typeface="Calibri"/>
                <a:cs typeface="Calibri"/>
              </a:rPr>
              <a:t> or Qualtrics</a:t>
            </a:r>
          </a:p>
          <a:p>
            <a:r>
              <a:rPr lang="en-US">
                <a:ea typeface="Calibri"/>
                <a:cs typeface="Calibri"/>
              </a:rPr>
              <a:t>Choosing tools for data analysis and visualization</a:t>
            </a:r>
          </a:p>
          <a:p>
            <a:r>
              <a:rPr lang="en-US">
                <a:ea typeface="Calibri"/>
                <a:cs typeface="Calibri"/>
              </a:rPr>
              <a:t>Following reproducible and open research practices</a:t>
            </a:r>
          </a:p>
          <a:p>
            <a:r>
              <a:rPr lang="en-US">
                <a:ea typeface="Calibri"/>
                <a:cs typeface="Calibri"/>
              </a:rPr>
              <a:t>Meeting data sharing requirements</a:t>
            </a:r>
          </a:p>
        </p:txBody>
      </p:sp>
    </p:spTree>
    <p:extLst>
      <p:ext uri="{BB962C8B-B14F-4D97-AF65-F5344CB8AC3E}">
        <p14:creationId xmlns:p14="http://schemas.microsoft.com/office/powerpoint/2010/main" val="2279861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655BF-87F7-BBCF-98EC-B1A71203B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>
                <a:ea typeface="Calibri"/>
                <a:cs typeface="Calibri"/>
              </a:rPr>
              <a:t>Questions?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4C4B3A-404A-ADCC-B084-F96C5074DB9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590819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background">
  <a:themeElements>
    <a:clrScheme name="LEAP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7BABBB"/>
      </a:accent1>
      <a:accent2>
        <a:srgbClr val="0E747F"/>
      </a:accent2>
      <a:accent3>
        <a:srgbClr val="A5A5A5"/>
      </a:accent3>
      <a:accent4>
        <a:srgbClr val="007698"/>
      </a:accent4>
      <a:accent5>
        <a:srgbClr val="40869E"/>
      </a:accent5>
      <a:accent6>
        <a:srgbClr val="40849D"/>
      </a:accent6>
      <a:hlink>
        <a:srgbClr val="0E747F"/>
      </a:hlink>
      <a:folHlink>
        <a:srgbClr val="0E747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 Layout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c45af18-70cf-41a4-af07-346298aacd99">
      <Terms xmlns="http://schemas.microsoft.com/office/infopath/2007/PartnerControls"/>
    </lcf76f155ced4ddcb4097134ff3c332f>
    <TaxCatchAll xmlns="e011ab09-acb9-42da-8cc5-837e368dadf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5B0D80E0C4D4429D0D70AE7E12DAA1" ma:contentTypeVersion="11" ma:contentTypeDescription="Create a new document." ma:contentTypeScope="" ma:versionID="f14dafa167831ab128c8c6d01799ba97">
  <xsd:schema xmlns:xsd="http://www.w3.org/2001/XMLSchema" xmlns:xs="http://www.w3.org/2001/XMLSchema" xmlns:p="http://schemas.microsoft.com/office/2006/metadata/properties" xmlns:ns2="7c45af18-70cf-41a4-af07-346298aacd99" xmlns:ns3="e011ab09-acb9-42da-8cc5-837e368dadf5" targetNamespace="http://schemas.microsoft.com/office/2006/metadata/properties" ma:root="true" ma:fieldsID="0eaa6fe0c34459b81893d4304440e7c8" ns2:_="" ns3:_="">
    <xsd:import namespace="7c45af18-70cf-41a4-af07-346298aacd99"/>
    <xsd:import namespace="e011ab09-acb9-42da-8cc5-837e368dadf5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45af18-70cf-41a4-af07-346298aacd99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9d37ae30-1c3a-40e1-94c5-05ea5a1665a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11ab09-acb9-42da-8cc5-837e368dadf5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929d432a-66c4-4cbe-9a1f-cd92487faf69}" ma:internalName="TaxCatchAll" ma:showField="CatchAllData" ma:web="e011ab09-acb9-42da-8cc5-837e368dadf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8B493DD-0F21-4001-8B92-B80FC6845D7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9E4A08B-33B1-4D00-AC81-3A158859EDEC}">
  <ds:schemaRefs>
    <ds:schemaRef ds:uri="1ee45c42-907d-45d8-bc2e-ad32529064a1"/>
    <ds:schemaRef ds:uri="7c45af18-70cf-41a4-af07-346298aacd99"/>
    <ds:schemaRef ds:uri="88986642-411f-4640-ad49-f83cd9bbfb97"/>
    <ds:schemaRef ds:uri="e011ab09-acb9-42da-8cc5-837e368dadf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25D1178-CCD9-4526-B796-8295CB910641}">
  <ds:schemaRefs>
    <ds:schemaRef ds:uri="7c45af18-70cf-41a4-af07-346298aacd99"/>
    <ds:schemaRef ds:uri="e011ab09-acb9-42da-8cc5-837e368dadf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7</Slides>
  <Notes>0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Title background</vt:lpstr>
      <vt:lpstr>Content Layouts</vt:lpstr>
      <vt:lpstr>Library Research Support</vt:lpstr>
      <vt:lpstr>Research and Education Services</vt:lpstr>
      <vt:lpstr>Librarians can assist with </vt:lpstr>
      <vt:lpstr>Data and Bioinformation Services</vt:lpstr>
      <vt:lpstr>What we do</vt:lpstr>
      <vt:lpstr>Librarians can assist with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Bower, Zachary J</dc:creator>
  <cp:revision>1</cp:revision>
  <dcterms:created xsi:type="dcterms:W3CDTF">2022-03-14T12:59:17Z</dcterms:created>
  <dcterms:modified xsi:type="dcterms:W3CDTF">2025-03-26T19:14:20Z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95e5178-20cb-4c9f-b31a-2c16abe10585_Enabled">
    <vt:lpwstr>true</vt:lpwstr>
  </property>
  <property fmtid="{D5CDD505-2E9C-101B-9397-08002B2CF9AE}" pid="3" name="MSIP_Label_a95e5178-20cb-4c9f-b31a-2c16abe10585_SetDate">
    <vt:lpwstr>2022-03-14T12:59:21Z</vt:lpwstr>
  </property>
  <property fmtid="{D5CDD505-2E9C-101B-9397-08002B2CF9AE}" pid="4" name="MSIP_Label_a95e5178-20cb-4c9f-b31a-2c16abe10585_Method">
    <vt:lpwstr>Standard</vt:lpwstr>
  </property>
  <property fmtid="{D5CDD505-2E9C-101B-9397-08002B2CF9AE}" pid="5" name="MSIP_Label_a95e5178-20cb-4c9f-b31a-2c16abe10585_Name">
    <vt:lpwstr>General</vt:lpwstr>
  </property>
  <property fmtid="{D5CDD505-2E9C-101B-9397-08002B2CF9AE}" pid="6" name="MSIP_Label_a95e5178-20cb-4c9f-b31a-2c16abe10585_SiteId">
    <vt:lpwstr>b7d27e93-356b-4ad8-8a70-89c35df207c0</vt:lpwstr>
  </property>
  <property fmtid="{D5CDD505-2E9C-101B-9397-08002B2CF9AE}" pid="7" name="MSIP_Label_a95e5178-20cb-4c9f-b31a-2c16abe10585_ActionId">
    <vt:lpwstr>2f52e1c7-55ab-40b6-8af0-580aaaa1ebfb</vt:lpwstr>
  </property>
  <property fmtid="{D5CDD505-2E9C-101B-9397-08002B2CF9AE}" pid="8" name="MSIP_Label_a95e5178-20cb-4c9f-b31a-2c16abe10585_ContentBits">
    <vt:lpwstr>0</vt:lpwstr>
  </property>
  <property fmtid="{D5CDD505-2E9C-101B-9397-08002B2CF9AE}" pid="9" name="ContentTypeId">
    <vt:lpwstr>0x010100535B0D80E0C4D4429D0D70AE7E12DAA1</vt:lpwstr>
  </property>
  <property fmtid="{D5CDD505-2E9C-101B-9397-08002B2CF9AE}" pid="10" name="Order">
    <vt:r8>14500</vt:r8>
  </property>
  <property fmtid="{D5CDD505-2E9C-101B-9397-08002B2CF9AE}" pid="11" name="xd_Signature">
    <vt:bool>false</vt:bool>
  </property>
  <property fmtid="{D5CDD505-2E9C-101B-9397-08002B2CF9AE}" pid="12" name="xd_ProgID">
    <vt:lpwstr/>
  </property>
  <property fmtid="{D5CDD505-2E9C-101B-9397-08002B2CF9AE}" pid="13" name="_ExtendedDescription">
    <vt:lpwstr/>
  </property>
  <property fmtid="{D5CDD505-2E9C-101B-9397-08002B2CF9AE}" pid="14" name="TriggerFlowInfo">
    <vt:lpwstr/>
  </property>
  <property fmtid="{D5CDD505-2E9C-101B-9397-08002B2CF9AE}" pid="15" name="ComplianceAssetId">
    <vt:lpwstr/>
  </property>
  <property fmtid="{D5CDD505-2E9C-101B-9397-08002B2CF9AE}" pid="16" name="TemplateUrl">
    <vt:lpwstr/>
  </property>
  <property fmtid="{D5CDD505-2E9C-101B-9397-08002B2CF9AE}" pid="17" name="MediaServiceImageTags">
    <vt:lpwstr/>
  </property>
</Properties>
</file>