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2" r:id="rId4"/>
    <p:sldMasterId id="2147483725" r:id="rId5"/>
  </p:sldMasterIdLst>
  <p:notesMasterIdLst>
    <p:notesMasterId r:id="rId47"/>
  </p:notesMasterIdLst>
  <p:sldIdLst>
    <p:sldId id="257" r:id="rId6"/>
    <p:sldId id="391" r:id="rId7"/>
    <p:sldId id="392" r:id="rId8"/>
    <p:sldId id="306" r:id="rId9"/>
    <p:sldId id="290" r:id="rId10"/>
    <p:sldId id="271" r:id="rId11"/>
    <p:sldId id="307" r:id="rId12"/>
    <p:sldId id="309" r:id="rId13"/>
    <p:sldId id="390" r:id="rId14"/>
    <p:sldId id="365" r:id="rId15"/>
    <p:sldId id="379" r:id="rId16"/>
    <p:sldId id="341" r:id="rId17"/>
    <p:sldId id="339" r:id="rId18"/>
    <p:sldId id="358" r:id="rId19"/>
    <p:sldId id="352" r:id="rId20"/>
    <p:sldId id="345" r:id="rId21"/>
    <p:sldId id="369" r:id="rId22"/>
    <p:sldId id="273" r:id="rId23"/>
    <p:sldId id="371" r:id="rId24"/>
    <p:sldId id="357" r:id="rId25"/>
    <p:sldId id="393" r:id="rId26"/>
    <p:sldId id="374" r:id="rId27"/>
    <p:sldId id="375" r:id="rId28"/>
    <p:sldId id="354" r:id="rId29"/>
    <p:sldId id="343" r:id="rId30"/>
    <p:sldId id="346" r:id="rId31"/>
    <p:sldId id="348" r:id="rId32"/>
    <p:sldId id="378" r:id="rId33"/>
    <p:sldId id="394" r:id="rId34"/>
    <p:sldId id="382" r:id="rId35"/>
    <p:sldId id="383" r:id="rId36"/>
    <p:sldId id="384" r:id="rId37"/>
    <p:sldId id="385" r:id="rId38"/>
    <p:sldId id="386" r:id="rId39"/>
    <p:sldId id="388" r:id="rId40"/>
    <p:sldId id="389" r:id="rId41"/>
    <p:sldId id="361" r:id="rId42"/>
    <p:sldId id="703" r:id="rId43"/>
    <p:sldId id="256" r:id="rId44"/>
    <p:sldId id="377" r:id="rId45"/>
    <p:sldId id="713"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A77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CBBE6F-1F14-4C6F-95AF-126C0F7E4A32}" v="961" dt="2025-03-24T16:49:14.8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323"/>
    <p:restoredTop sz="76877" autoAdjust="0"/>
  </p:normalViewPr>
  <p:slideViewPr>
    <p:cSldViewPr snapToGrid="0" snapToObjects="1">
      <p:cViewPr varScale="1">
        <p:scale>
          <a:sx n="85" d="100"/>
          <a:sy n="85" d="100"/>
        </p:scale>
        <p:origin x="1962" y="84"/>
      </p:cViewPr>
      <p:guideLst/>
    </p:cSldViewPr>
  </p:slideViewPr>
  <p:notesTextViewPr>
    <p:cViewPr>
      <p:scale>
        <a:sx n="1" d="1"/>
        <a:sy n="1" d="1"/>
      </p:scale>
      <p:origin x="0" y="0"/>
    </p:cViewPr>
  </p:notesTextViewPr>
  <p:sorterViewPr>
    <p:cViewPr>
      <p:scale>
        <a:sx n="100" d="100"/>
        <a:sy n="100" d="100"/>
      </p:scale>
      <p:origin x="0" y="-77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ulo, Violet" userId="03d3150e-90e0-40cc-90a4-5eafe2f9587d" providerId="ADAL" clId="{36CBBE6F-1F14-4C6F-95AF-126C0F7E4A32}"/>
    <pc:docChg chg="undo redo custSel addSld delSld modSld sldOrd">
      <pc:chgData name="Kulo, Violet" userId="03d3150e-90e0-40cc-90a4-5eafe2f9587d" providerId="ADAL" clId="{36CBBE6F-1F14-4C6F-95AF-126C0F7E4A32}" dt="2025-03-24T17:01:46.817" v="5898" actId="1036"/>
      <pc:docMkLst>
        <pc:docMk/>
      </pc:docMkLst>
      <pc:sldChg chg="modSp mod ord">
        <pc:chgData name="Kulo, Violet" userId="03d3150e-90e0-40cc-90a4-5eafe2f9587d" providerId="ADAL" clId="{36CBBE6F-1F14-4C6F-95AF-126C0F7E4A32}" dt="2025-03-24T17:00:49.201" v="5894" actId="20577"/>
        <pc:sldMkLst>
          <pc:docMk/>
          <pc:sldMk cId="929327543" sldId="256"/>
        </pc:sldMkLst>
        <pc:spChg chg="mod">
          <ac:chgData name="Kulo, Violet" userId="03d3150e-90e0-40cc-90a4-5eafe2f9587d" providerId="ADAL" clId="{36CBBE6F-1F14-4C6F-95AF-126C0F7E4A32}" dt="2025-03-24T17:00:49.201" v="5894" actId="20577"/>
          <ac:spMkLst>
            <pc:docMk/>
            <pc:sldMk cId="929327543" sldId="256"/>
            <ac:spMk id="4" creationId="{8779A40F-3FB4-D701-C320-E38C27DDE639}"/>
          </ac:spMkLst>
        </pc:spChg>
        <pc:spChg chg="mod">
          <ac:chgData name="Kulo, Violet" userId="03d3150e-90e0-40cc-90a4-5eafe2f9587d" providerId="ADAL" clId="{36CBBE6F-1F14-4C6F-95AF-126C0F7E4A32}" dt="2025-03-13T21:52:49.769" v="163" actId="20577"/>
          <ac:spMkLst>
            <pc:docMk/>
            <pc:sldMk cId="929327543" sldId="256"/>
            <ac:spMk id="5" creationId="{86590D97-2365-F729-75FA-04D7DE173271}"/>
          </ac:spMkLst>
        </pc:spChg>
      </pc:sldChg>
      <pc:sldChg chg="modSp mod modNotesTx">
        <pc:chgData name="Kulo, Violet" userId="03d3150e-90e0-40cc-90a4-5eafe2f9587d" providerId="ADAL" clId="{36CBBE6F-1F14-4C6F-95AF-126C0F7E4A32}" dt="2025-03-24T16:52:43.821" v="5858" actId="6549"/>
        <pc:sldMkLst>
          <pc:docMk/>
          <pc:sldMk cId="1344135631" sldId="257"/>
        </pc:sldMkLst>
        <pc:spChg chg="mod">
          <ac:chgData name="Kulo, Violet" userId="03d3150e-90e0-40cc-90a4-5eafe2f9587d" providerId="ADAL" clId="{36CBBE6F-1F14-4C6F-95AF-126C0F7E4A32}" dt="2025-03-24T14:10:20.655" v="4820" actId="255"/>
          <ac:spMkLst>
            <pc:docMk/>
            <pc:sldMk cId="1344135631" sldId="257"/>
            <ac:spMk id="4" creationId="{F59AF78D-9902-3433-B712-93A1256EB846}"/>
          </ac:spMkLst>
        </pc:spChg>
        <pc:spChg chg="mod">
          <ac:chgData name="Kulo, Violet" userId="03d3150e-90e0-40cc-90a4-5eafe2f9587d" providerId="ADAL" clId="{36CBBE6F-1F14-4C6F-95AF-126C0F7E4A32}" dt="2025-03-24T14:09:02.088" v="4818" actId="1076"/>
          <ac:spMkLst>
            <pc:docMk/>
            <pc:sldMk cId="1344135631" sldId="257"/>
            <ac:spMk id="5" creationId="{3403AD86-0C7D-0E7C-33AE-9E6C61E647CA}"/>
          </ac:spMkLst>
        </pc:spChg>
      </pc:sldChg>
      <pc:sldChg chg="del ord">
        <pc:chgData name="Kulo, Violet" userId="03d3150e-90e0-40cc-90a4-5eafe2f9587d" providerId="ADAL" clId="{36CBBE6F-1F14-4C6F-95AF-126C0F7E4A32}" dt="2025-03-23T21:47:45.825" v="3389" actId="47"/>
        <pc:sldMkLst>
          <pc:docMk/>
          <pc:sldMk cId="2762955597" sldId="258"/>
        </pc:sldMkLst>
      </pc:sldChg>
      <pc:sldChg chg="del">
        <pc:chgData name="Kulo, Violet" userId="03d3150e-90e0-40cc-90a4-5eafe2f9587d" providerId="ADAL" clId="{36CBBE6F-1F14-4C6F-95AF-126C0F7E4A32}" dt="2025-03-23T19:10:24.849" v="2272" actId="47"/>
        <pc:sldMkLst>
          <pc:docMk/>
          <pc:sldMk cId="437307793" sldId="259"/>
        </pc:sldMkLst>
      </pc:sldChg>
      <pc:sldChg chg="del">
        <pc:chgData name="Kulo, Violet" userId="03d3150e-90e0-40cc-90a4-5eafe2f9587d" providerId="ADAL" clId="{36CBBE6F-1F14-4C6F-95AF-126C0F7E4A32}" dt="2025-03-23T19:10:25.960" v="2273" actId="47"/>
        <pc:sldMkLst>
          <pc:docMk/>
          <pc:sldMk cId="2279861338" sldId="260"/>
        </pc:sldMkLst>
      </pc:sldChg>
      <pc:sldChg chg="modSp add mod modClrScheme chgLayout modNotes modNotesTx">
        <pc:chgData name="Kulo, Violet" userId="03d3150e-90e0-40cc-90a4-5eafe2f9587d" providerId="ADAL" clId="{36CBBE6F-1F14-4C6F-95AF-126C0F7E4A32}" dt="2025-03-24T16:53:17.460" v="5862" actId="6549"/>
        <pc:sldMkLst>
          <pc:docMk/>
          <pc:sldMk cId="3699848285" sldId="271"/>
        </pc:sldMkLst>
        <pc:spChg chg="mod ord">
          <ac:chgData name="Kulo, Violet" userId="03d3150e-90e0-40cc-90a4-5eafe2f9587d" providerId="ADAL" clId="{36CBBE6F-1F14-4C6F-95AF-126C0F7E4A32}" dt="2025-03-23T17:24:34.868" v="1152" actId="700"/>
          <ac:spMkLst>
            <pc:docMk/>
            <pc:sldMk cId="3699848285" sldId="271"/>
            <ac:spMk id="2" creationId="{00000000-0000-0000-0000-000000000000}"/>
          </ac:spMkLst>
        </pc:spChg>
        <pc:graphicFrameChg chg="mod ord">
          <ac:chgData name="Kulo, Violet" userId="03d3150e-90e0-40cc-90a4-5eafe2f9587d" providerId="ADAL" clId="{36CBBE6F-1F14-4C6F-95AF-126C0F7E4A32}" dt="2025-03-23T17:24:53.932" v="1156" actId="14100"/>
          <ac:graphicFrameMkLst>
            <pc:docMk/>
            <pc:sldMk cId="3699848285" sldId="271"/>
            <ac:graphicFrameMk id="3" creationId="{2BF9A8D2-5470-8F80-67A5-A267E0CB8B58}"/>
          </ac:graphicFrameMkLst>
        </pc:graphicFrameChg>
      </pc:sldChg>
      <pc:sldChg chg="delSp modSp add mod setBg modClrScheme delDesignElem chgLayout modNotes modNotesTx">
        <pc:chgData name="Kulo, Violet" userId="03d3150e-90e0-40cc-90a4-5eafe2f9587d" providerId="ADAL" clId="{36CBBE6F-1F14-4C6F-95AF-126C0F7E4A32}" dt="2025-03-24T16:54:13.531" v="5872" actId="6549"/>
        <pc:sldMkLst>
          <pc:docMk/>
          <pc:sldMk cId="3509967082" sldId="273"/>
        </pc:sldMkLst>
        <pc:spChg chg="mod ord">
          <ac:chgData name="Kulo, Violet" userId="03d3150e-90e0-40cc-90a4-5eafe2f9587d" providerId="ADAL" clId="{36CBBE6F-1F14-4C6F-95AF-126C0F7E4A32}" dt="2025-03-23T17:28:37.414" v="1184" actId="700"/>
          <ac:spMkLst>
            <pc:docMk/>
            <pc:sldMk cId="3509967082" sldId="273"/>
            <ac:spMk id="2" creationId="{00000000-0000-0000-0000-000000000000}"/>
          </ac:spMkLst>
        </pc:spChg>
        <pc:spChg chg="mod ord">
          <ac:chgData name="Kulo, Violet" userId="03d3150e-90e0-40cc-90a4-5eafe2f9587d" providerId="ADAL" clId="{36CBBE6F-1F14-4C6F-95AF-126C0F7E4A32}" dt="2025-03-23T18:28:06.783" v="1791" actId="6549"/>
          <ac:spMkLst>
            <pc:docMk/>
            <pc:sldMk cId="3509967082" sldId="273"/>
            <ac:spMk id="4" creationId="{00000000-0000-0000-0000-000000000000}"/>
          </ac:spMkLst>
        </pc:spChg>
        <pc:picChg chg="del mod">
          <ac:chgData name="Kulo, Violet" userId="03d3150e-90e0-40cc-90a4-5eafe2f9587d" providerId="ADAL" clId="{36CBBE6F-1F14-4C6F-95AF-126C0F7E4A32}" dt="2025-03-23T17:28:40.792" v="1185" actId="478"/>
          <ac:picMkLst>
            <pc:docMk/>
            <pc:sldMk cId="3509967082" sldId="273"/>
            <ac:picMk id="44" creationId="{F532693E-2E7D-0843-F47B-166DA15F95C1}"/>
          </ac:picMkLst>
        </pc:picChg>
      </pc:sldChg>
      <pc:sldChg chg="modSp add del mod">
        <pc:chgData name="Kulo, Violet" userId="03d3150e-90e0-40cc-90a4-5eafe2f9587d" providerId="ADAL" clId="{36CBBE6F-1F14-4C6F-95AF-126C0F7E4A32}" dt="2025-03-23T21:48:07.261" v="3391" actId="47"/>
        <pc:sldMkLst>
          <pc:docMk/>
          <pc:sldMk cId="890550112" sldId="289"/>
        </pc:sldMkLst>
      </pc:sldChg>
      <pc:sldChg chg="addSp modSp add del mod modClrScheme modAnim chgLayout modNotes modNotesTx">
        <pc:chgData name="Kulo, Violet" userId="03d3150e-90e0-40cc-90a4-5eafe2f9587d" providerId="ADAL" clId="{36CBBE6F-1F14-4C6F-95AF-126C0F7E4A32}" dt="2025-03-24T16:53:13.349" v="5861" actId="6549"/>
        <pc:sldMkLst>
          <pc:docMk/>
          <pc:sldMk cId="1508157478" sldId="290"/>
        </pc:sldMkLst>
        <pc:spChg chg="mod ord">
          <ac:chgData name="Kulo, Violet" userId="03d3150e-90e0-40cc-90a4-5eafe2f9587d" providerId="ADAL" clId="{36CBBE6F-1F14-4C6F-95AF-126C0F7E4A32}" dt="2025-03-23T17:20:03.564" v="1095" actId="700"/>
          <ac:spMkLst>
            <pc:docMk/>
            <pc:sldMk cId="1508157478" sldId="290"/>
            <ac:spMk id="2" creationId="{28C872B2-F079-4C43-9F99-FAE8A032E4C8}"/>
          </ac:spMkLst>
        </pc:spChg>
        <pc:spChg chg="add mod">
          <ac:chgData name="Kulo, Violet" userId="03d3150e-90e0-40cc-90a4-5eafe2f9587d" providerId="ADAL" clId="{36CBBE6F-1F14-4C6F-95AF-126C0F7E4A32}" dt="2025-03-24T15:54:39.917" v="5729" actId="1076"/>
          <ac:spMkLst>
            <pc:docMk/>
            <pc:sldMk cId="1508157478" sldId="290"/>
            <ac:spMk id="3" creationId="{64A88A4E-2B52-4774-0935-9DD3945D753C}"/>
          </ac:spMkLst>
        </pc:spChg>
        <pc:spChg chg="add mod">
          <ac:chgData name="Kulo, Violet" userId="03d3150e-90e0-40cc-90a4-5eafe2f9587d" providerId="ADAL" clId="{36CBBE6F-1F14-4C6F-95AF-126C0F7E4A32}" dt="2025-03-24T15:54:03.699" v="5726" actId="14100"/>
          <ac:spMkLst>
            <pc:docMk/>
            <pc:sldMk cId="1508157478" sldId="290"/>
            <ac:spMk id="5" creationId="{B6624164-6E8A-4CD1-E4AF-3554C3C690AD}"/>
          </ac:spMkLst>
        </pc:spChg>
        <pc:spChg chg="mod">
          <ac:chgData name="Kulo, Violet" userId="03d3150e-90e0-40cc-90a4-5eafe2f9587d" providerId="ADAL" clId="{36CBBE6F-1F14-4C6F-95AF-126C0F7E4A32}" dt="2025-03-23T17:20:36.471" v="1100" actId="14100"/>
          <ac:spMkLst>
            <pc:docMk/>
            <pc:sldMk cId="1508157478" sldId="290"/>
            <ac:spMk id="6" creationId="{3B1BB753-8201-9D4D-96C3-8078BFF35201}"/>
          </ac:spMkLst>
        </pc:spChg>
        <pc:graphicFrameChg chg="mod ord">
          <ac:chgData name="Kulo, Violet" userId="03d3150e-90e0-40cc-90a4-5eafe2f9587d" providerId="ADAL" clId="{36CBBE6F-1F14-4C6F-95AF-126C0F7E4A32}" dt="2025-03-23T17:23:53.735" v="1151" actId="20577"/>
          <ac:graphicFrameMkLst>
            <pc:docMk/>
            <pc:sldMk cId="1508157478" sldId="290"/>
            <ac:graphicFrameMk id="4" creationId="{3EFA2804-238A-7A43-855F-9329F7AA9F26}"/>
          </ac:graphicFrameMkLst>
        </pc:graphicFrameChg>
      </pc:sldChg>
      <pc:sldChg chg="delSp modSp add mod ord setBg modClrScheme delDesignElem chgLayout modNotes modNotesTx">
        <pc:chgData name="Kulo, Violet" userId="03d3150e-90e0-40cc-90a4-5eafe2f9587d" providerId="ADAL" clId="{36CBBE6F-1F14-4C6F-95AF-126C0F7E4A32}" dt="2025-03-24T16:53:01.690" v="5860" actId="6549"/>
        <pc:sldMkLst>
          <pc:docMk/>
          <pc:sldMk cId="1212975798" sldId="306"/>
        </pc:sldMkLst>
        <pc:spChg chg="mod ord">
          <ac:chgData name="Kulo, Violet" userId="03d3150e-90e0-40cc-90a4-5eafe2f9587d" providerId="ADAL" clId="{36CBBE6F-1F14-4C6F-95AF-126C0F7E4A32}" dt="2025-03-23T17:25:26.765" v="1158" actId="700"/>
          <ac:spMkLst>
            <pc:docMk/>
            <pc:sldMk cId="1212975798" sldId="306"/>
            <ac:spMk id="2" creationId="{06CF9D92-07C4-3A3B-196B-7347C5C7A2B6}"/>
          </ac:spMkLst>
        </pc:spChg>
        <pc:spChg chg="mod ord">
          <ac:chgData name="Kulo, Violet" userId="03d3150e-90e0-40cc-90a4-5eafe2f9587d" providerId="ADAL" clId="{36CBBE6F-1F14-4C6F-95AF-126C0F7E4A32}" dt="2025-03-24T15:49:35.886" v="5695" actId="20577"/>
          <ac:spMkLst>
            <pc:docMk/>
            <pc:sldMk cId="1212975798" sldId="306"/>
            <ac:spMk id="3" creationId="{7B7C0458-C614-6515-A7C4-56ACEB87306C}"/>
          </ac:spMkLst>
        </pc:spChg>
        <pc:picChg chg="del mod">
          <ac:chgData name="Kulo, Violet" userId="03d3150e-90e0-40cc-90a4-5eafe2f9587d" providerId="ADAL" clId="{36CBBE6F-1F14-4C6F-95AF-126C0F7E4A32}" dt="2025-03-23T17:25:48.791" v="1160" actId="478"/>
          <ac:picMkLst>
            <pc:docMk/>
            <pc:sldMk cId="1212975798" sldId="306"/>
            <ac:picMk id="5" creationId="{31327D48-340E-5472-B482-54ECEC187BC8}"/>
          </ac:picMkLst>
        </pc:picChg>
      </pc:sldChg>
      <pc:sldChg chg="modSp add mod ord modClrScheme chgLayout modNotesTx">
        <pc:chgData name="Kulo, Violet" userId="03d3150e-90e0-40cc-90a4-5eafe2f9587d" providerId="ADAL" clId="{36CBBE6F-1F14-4C6F-95AF-126C0F7E4A32}" dt="2025-03-24T16:53:23.156" v="5863" actId="6549"/>
        <pc:sldMkLst>
          <pc:docMk/>
          <pc:sldMk cId="1344919414" sldId="307"/>
        </pc:sldMkLst>
        <pc:spChg chg="mod ord">
          <ac:chgData name="Kulo, Violet" userId="03d3150e-90e0-40cc-90a4-5eafe2f9587d" providerId="ADAL" clId="{36CBBE6F-1F14-4C6F-95AF-126C0F7E4A32}" dt="2025-03-23T17:30:49.261" v="1210" actId="700"/>
          <ac:spMkLst>
            <pc:docMk/>
            <pc:sldMk cId="1344919414" sldId="307"/>
            <ac:spMk id="3" creationId="{DBCCFA31-85A8-0624-7FA9-E82827A8674A}"/>
          </ac:spMkLst>
        </pc:spChg>
        <pc:picChg chg="mod">
          <ac:chgData name="Kulo, Violet" userId="03d3150e-90e0-40cc-90a4-5eafe2f9587d" providerId="ADAL" clId="{36CBBE6F-1F14-4C6F-95AF-126C0F7E4A32}" dt="2025-03-23T17:30:59.054" v="1212" actId="14100"/>
          <ac:picMkLst>
            <pc:docMk/>
            <pc:sldMk cId="1344919414" sldId="307"/>
            <ac:picMk id="5" creationId="{5534F358-F43E-D339-410B-59CEEEA9F82D}"/>
          </ac:picMkLst>
        </pc:picChg>
      </pc:sldChg>
      <pc:sldChg chg="modSp add mod ord modClrScheme modAnim chgLayout modNotesTx">
        <pc:chgData name="Kulo, Violet" userId="03d3150e-90e0-40cc-90a4-5eafe2f9587d" providerId="ADAL" clId="{36CBBE6F-1F14-4C6F-95AF-126C0F7E4A32}" dt="2025-03-24T16:53:26.726" v="5864" actId="6549"/>
        <pc:sldMkLst>
          <pc:docMk/>
          <pc:sldMk cId="3727258814" sldId="309"/>
        </pc:sldMkLst>
        <pc:spChg chg="mod ord">
          <ac:chgData name="Kulo, Violet" userId="03d3150e-90e0-40cc-90a4-5eafe2f9587d" providerId="ADAL" clId="{36CBBE6F-1F14-4C6F-95AF-126C0F7E4A32}" dt="2025-03-23T19:33:21.012" v="2422" actId="255"/>
          <ac:spMkLst>
            <pc:docMk/>
            <pc:sldMk cId="3727258814" sldId="309"/>
            <ac:spMk id="2" creationId="{D64C050F-EB67-CB18-902D-503FA1BF107D}"/>
          </ac:spMkLst>
        </pc:spChg>
        <pc:spChg chg="mod ord">
          <ac:chgData name="Kulo, Violet" userId="03d3150e-90e0-40cc-90a4-5eafe2f9587d" providerId="ADAL" clId="{36CBBE6F-1F14-4C6F-95AF-126C0F7E4A32}" dt="2025-03-23T19:33:06.210" v="2421" actId="700"/>
          <ac:spMkLst>
            <pc:docMk/>
            <pc:sldMk cId="3727258814" sldId="309"/>
            <ac:spMk id="3" creationId="{DF1AC2D8-FD31-ED4F-E3D4-8937914D088C}"/>
          </ac:spMkLst>
        </pc:spChg>
      </pc:sldChg>
      <pc:sldChg chg="modSp add del mod">
        <pc:chgData name="Kulo, Violet" userId="03d3150e-90e0-40cc-90a4-5eafe2f9587d" providerId="ADAL" clId="{36CBBE6F-1F14-4C6F-95AF-126C0F7E4A32}" dt="2025-03-23T21:47:57.956" v="3390" actId="47"/>
        <pc:sldMkLst>
          <pc:docMk/>
          <pc:sldMk cId="3524441201" sldId="320"/>
        </pc:sldMkLst>
      </pc:sldChg>
      <pc:sldChg chg="delSp modSp add mod ord setBg modClrScheme delDesignElem chgLayout modNotes modNotesTx">
        <pc:chgData name="Kulo, Violet" userId="03d3150e-90e0-40cc-90a4-5eafe2f9587d" providerId="ADAL" clId="{36CBBE6F-1F14-4C6F-95AF-126C0F7E4A32}" dt="2025-03-24T16:53:50.670" v="5868" actId="6549"/>
        <pc:sldMkLst>
          <pc:docMk/>
          <pc:sldMk cId="536038823" sldId="339"/>
        </pc:sldMkLst>
        <pc:spChg chg="mod ord">
          <ac:chgData name="Kulo, Violet" userId="03d3150e-90e0-40cc-90a4-5eafe2f9587d" providerId="ADAL" clId="{36CBBE6F-1F14-4C6F-95AF-126C0F7E4A32}" dt="2025-03-23T17:26:07.958" v="1162" actId="700"/>
          <ac:spMkLst>
            <pc:docMk/>
            <pc:sldMk cId="536038823" sldId="339"/>
            <ac:spMk id="2" creationId="{06CF9D92-07C4-3A3B-196B-7347C5C7A2B6}"/>
          </ac:spMkLst>
        </pc:spChg>
        <pc:spChg chg="mod ord">
          <ac:chgData name="Kulo, Violet" userId="03d3150e-90e0-40cc-90a4-5eafe2f9587d" providerId="ADAL" clId="{36CBBE6F-1F14-4C6F-95AF-126C0F7E4A32}" dt="2025-03-24T15:09:53.226" v="5171" actId="20577"/>
          <ac:spMkLst>
            <pc:docMk/>
            <pc:sldMk cId="536038823" sldId="339"/>
            <ac:spMk id="3" creationId="{7B7C0458-C614-6515-A7C4-56ACEB87306C}"/>
          </ac:spMkLst>
        </pc:spChg>
        <pc:picChg chg="del mod">
          <ac:chgData name="Kulo, Violet" userId="03d3150e-90e0-40cc-90a4-5eafe2f9587d" providerId="ADAL" clId="{36CBBE6F-1F14-4C6F-95AF-126C0F7E4A32}" dt="2025-03-23T17:26:12.667" v="1163" actId="478"/>
          <ac:picMkLst>
            <pc:docMk/>
            <pc:sldMk cId="536038823" sldId="339"/>
            <ac:picMk id="5" creationId="{BAC9EF07-B3DE-B611-61F1-CD3E07799C40}"/>
          </ac:picMkLst>
        </pc:picChg>
      </pc:sldChg>
      <pc:sldChg chg="modSp add del mod modClrScheme chgLayout">
        <pc:chgData name="Kulo, Violet" userId="03d3150e-90e0-40cc-90a4-5eafe2f9587d" providerId="ADAL" clId="{36CBBE6F-1F14-4C6F-95AF-126C0F7E4A32}" dt="2025-03-23T18:42:35.890" v="1952" actId="47"/>
        <pc:sldMkLst>
          <pc:docMk/>
          <pc:sldMk cId="595173799" sldId="340"/>
        </pc:sldMkLst>
        <pc:spChg chg="mod ord">
          <ac:chgData name="Kulo, Violet" userId="03d3150e-90e0-40cc-90a4-5eafe2f9587d" providerId="ADAL" clId="{36CBBE6F-1F14-4C6F-95AF-126C0F7E4A32}" dt="2025-03-23T17:29:24.694" v="1196" actId="700"/>
          <ac:spMkLst>
            <pc:docMk/>
            <pc:sldMk cId="595173799" sldId="340"/>
            <ac:spMk id="2" creationId="{06CF9D92-07C4-3A3B-196B-7347C5C7A2B6}"/>
          </ac:spMkLst>
        </pc:spChg>
        <pc:spChg chg="mod ord">
          <ac:chgData name="Kulo, Violet" userId="03d3150e-90e0-40cc-90a4-5eafe2f9587d" providerId="ADAL" clId="{36CBBE6F-1F14-4C6F-95AF-126C0F7E4A32}" dt="2025-03-23T17:29:28.887" v="1197" actId="255"/>
          <ac:spMkLst>
            <pc:docMk/>
            <pc:sldMk cId="595173799" sldId="340"/>
            <ac:spMk id="3" creationId="{7B7C0458-C614-6515-A7C4-56ACEB87306C}"/>
          </ac:spMkLst>
        </pc:spChg>
      </pc:sldChg>
      <pc:sldChg chg="addSp delSp modSp add mod setBg delDesignElem chgLayout modNotes">
        <pc:chgData name="Kulo, Violet" userId="03d3150e-90e0-40cc-90a4-5eafe2f9587d" providerId="ADAL" clId="{36CBBE6F-1F14-4C6F-95AF-126C0F7E4A32}" dt="2025-03-23T17:57:11.826" v="1496" actId="113"/>
        <pc:sldMkLst>
          <pc:docMk/>
          <pc:sldMk cId="2490365807" sldId="341"/>
        </pc:sldMkLst>
        <pc:spChg chg="add mod ord">
          <ac:chgData name="Kulo, Violet" userId="03d3150e-90e0-40cc-90a4-5eafe2f9587d" providerId="ADAL" clId="{36CBBE6F-1F14-4C6F-95AF-126C0F7E4A32}" dt="2025-03-23T17:57:11.826" v="1496" actId="113"/>
          <ac:spMkLst>
            <pc:docMk/>
            <pc:sldMk cId="2490365807" sldId="341"/>
            <ac:spMk id="2" creationId="{8D9963B3-FA6D-EF43-562A-C4A6F42E74FF}"/>
          </ac:spMkLst>
        </pc:spChg>
        <pc:spChg chg="mod ord">
          <ac:chgData name="Kulo, Violet" userId="03d3150e-90e0-40cc-90a4-5eafe2f9587d" providerId="ADAL" clId="{36CBBE6F-1F14-4C6F-95AF-126C0F7E4A32}" dt="2025-03-23T17:27:11.180" v="1167" actId="27636"/>
          <ac:spMkLst>
            <pc:docMk/>
            <pc:sldMk cId="2490365807" sldId="341"/>
            <ac:spMk id="4" creationId="{5A00CC22-3376-8CC5-CBC4-6D31D01308D4}"/>
          </ac:spMkLst>
        </pc:spChg>
      </pc:sldChg>
      <pc:sldChg chg="modSp add del mod modClrScheme chgLayout">
        <pc:chgData name="Kulo, Violet" userId="03d3150e-90e0-40cc-90a4-5eafe2f9587d" providerId="ADAL" clId="{36CBBE6F-1F14-4C6F-95AF-126C0F7E4A32}" dt="2025-03-23T18:58:50.129" v="2151" actId="47"/>
        <pc:sldMkLst>
          <pc:docMk/>
          <pc:sldMk cId="1211462142" sldId="342"/>
        </pc:sldMkLst>
        <pc:spChg chg="mod ord">
          <ac:chgData name="Kulo, Violet" userId="03d3150e-90e0-40cc-90a4-5eafe2f9587d" providerId="ADAL" clId="{36CBBE6F-1F14-4C6F-95AF-126C0F7E4A32}" dt="2025-03-23T18:55:15.498" v="2126" actId="20577"/>
          <ac:spMkLst>
            <pc:docMk/>
            <pc:sldMk cId="1211462142" sldId="342"/>
            <ac:spMk id="2" creationId="{06CF9D92-07C4-3A3B-196B-7347C5C7A2B6}"/>
          </ac:spMkLst>
        </pc:spChg>
        <pc:graphicFrameChg chg="mod ord modGraphic">
          <ac:chgData name="Kulo, Violet" userId="03d3150e-90e0-40cc-90a4-5eafe2f9587d" providerId="ADAL" clId="{36CBBE6F-1F14-4C6F-95AF-126C0F7E4A32}" dt="2025-03-23T18:56:03.652" v="2128"/>
          <ac:graphicFrameMkLst>
            <pc:docMk/>
            <pc:sldMk cId="1211462142" sldId="342"/>
            <ac:graphicFrameMk id="4" creationId="{DE3F4683-1BF8-B32D-0567-DE81D059F217}"/>
          </ac:graphicFrameMkLst>
        </pc:graphicFrameChg>
      </pc:sldChg>
      <pc:sldChg chg="addSp modSp add mod modClrScheme modAnim chgLayout modNotesTx">
        <pc:chgData name="Kulo, Violet" userId="03d3150e-90e0-40cc-90a4-5eafe2f9587d" providerId="ADAL" clId="{36CBBE6F-1F14-4C6F-95AF-126C0F7E4A32}" dt="2025-03-24T16:54:53.850" v="5876" actId="6549"/>
        <pc:sldMkLst>
          <pc:docMk/>
          <pc:sldMk cId="3386574379" sldId="343"/>
        </pc:sldMkLst>
        <pc:spChg chg="mod ord">
          <ac:chgData name="Kulo, Violet" userId="03d3150e-90e0-40cc-90a4-5eafe2f9587d" providerId="ADAL" clId="{36CBBE6F-1F14-4C6F-95AF-126C0F7E4A32}" dt="2025-03-23T17:29:45.203" v="1200" actId="700"/>
          <ac:spMkLst>
            <pc:docMk/>
            <pc:sldMk cId="3386574379" sldId="343"/>
            <ac:spMk id="2" creationId="{06CF9D92-07C4-3A3B-196B-7347C5C7A2B6}"/>
          </ac:spMkLst>
        </pc:spChg>
        <pc:spChg chg="mod ord">
          <ac:chgData name="Kulo, Violet" userId="03d3150e-90e0-40cc-90a4-5eafe2f9587d" providerId="ADAL" clId="{36CBBE6F-1F14-4C6F-95AF-126C0F7E4A32}" dt="2025-03-23T18:46:03.340" v="2048" actId="20577"/>
          <ac:spMkLst>
            <pc:docMk/>
            <pc:sldMk cId="3386574379" sldId="343"/>
            <ac:spMk id="3" creationId="{7B7C0458-C614-6515-A7C4-56ACEB87306C}"/>
          </ac:spMkLst>
        </pc:spChg>
        <pc:cxnChg chg="add mod">
          <ac:chgData name="Kulo, Violet" userId="03d3150e-90e0-40cc-90a4-5eafe2f9587d" providerId="ADAL" clId="{36CBBE6F-1F14-4C6F-95AF-126C0F7E4A32}" dt="2025-03-23T18:47:07.589" v="2062" actId="1036"/>
          <ac:cxnSpMkLst>
            <pc:docMk/>
            <pc:sldMk cId="3386574379" sldId="343"/>
            <ac:cxnSpMk id="7" creationId="{E25798FF-E65C-5476-2DF3-E0398E57C2FB}"/>
          </ac:cxnSpMkLst>
        </pc:cxnChg>
        <pc:cxnChg chg="mod">
          <ac:chgData name="Kulo, Violet" userId="03d3150e-90e0-40cc-90a4-5eafe2f9587d" providerId="ADAL" clId="{36CBBE6F-1F14-4C6F-95AF-126C0F7E4A32}" dt="2025-03-24T15:57:02.776" v="5740" actId="1035"/>
          <ac:cxnSpMkLst>
            <pc:docMk/>
            <pc:sldMk cId="3386574379" sldId="343"/>
            <ac:cxnSpMk id="10" creationId="{2178C61F-5FE5-2ED7-2BB2-ECA1015C76CB}"/>
          </ac:cxnSpMkLst>
        </pc:cxnChg>
        <pc:cxnChg chg="mod">
          <ac:chgData name="Kulo, Violet" userId="03d3150e-90e0-40cc-90a4-5eafe2f9587d" providerId="ADAL" clId="{36CBBE6F-1F14-4C6F-95AF-126C0F7E4A32}" dt="2025-03-24T15:57:06.403" v="5742" actId="1035"/>
          <ac:cxnSpMkLst>
            <pc:docMk/>
            <pc:sldMk cId="3386574379" sldId="343"/>
            <ac:cxnSpMk id="14" creationId="{B29EB967-C46A-FD24-B310-F232DD13437D}"/>
          </ac:cxnSpMkLst>
        </pc:cxnChg>
        <pc:cxnChg chg="mod">
          <ac:chgData name="Kulo, Violet" userId="03d3150e-90e0-40cc-90a4-5eafe2f9587d" providerId="ADAL" clId="{36CBBE6F-1F14-4C6F-95AF-126C0F7E4A32}" dt="2025-03-24T15:57:09.641" v="5744" actId="1035"/>
          <ac:cxnSpMkLst>
            <pc:docMk/>
            <pc:sldMk cId="3386574379" sldId="343"/>
            <ac:cxnSpMk id="15" creationId="{78187824-5232-7478-CF39-965D6CF36714}"/>
          </ac:cxnSpMkLst>
        </pc:cxnChg>
        <pc:cxnChg chg="mod">
          <ac:chgData name="Kulo, Violet" userId="03d3150e-90e0-40cc-90a4-5eafe2f9587d" providerId="ADAL" clId="{36CBBE6F-1F14-4C6F-95AF-126C0F7E4A32}" dt="2025-03-24T15:57:18.117" v="5746" actId="1035"/>
          <ac:cxnSpMkLst>
            <pc:docMk/>
            <pc:sldMk cId="3386574379" sldId="343"/>
            <ac:cxnSpMk id="18" creationId="{FDE7365C-4EEC-3CF5-A874-77725F96C6CB}"/>
          </ac:cxnSpMkLst>
        </pc:cxnChg>
      </pc:sldChg>
      <pc:sldChg chg="delSp modSp add mod setBg modClrScheme delDesignElem chgLayout modNotes">
        <pc:chgData name="Kulo, Violet" userId="03d3150e-90e0-40cc-90a4-5eafe2f9587d" providerId="ADAL" clId="{36CBBE6F-1F14-4C6F-95AF-126C0F7E4A32}" dt="2025-03-23T17:28:13.511" v="1180" actId="255"/>
        <pc:sldMkLst>
          <pc:docMk/>
          <pc:sldMk cId="3145901192" sldId="345"/>
        </pc:sldMkLst>
        <pc:spChg chg="mod ord">
          <ac:chgData name="Kulo, Violet" userId="03d3150e-90e0-40cc-90a4-5eafe2f9587d" providerId="ADAL" clId="{36CBBE6F-1F14-4C6F-95AF-126C0F7E4A32}" dt="2025-03-23T17:28:13.095" v="1179" actId="700"/>
          <ac:spMkLst>
            <pc:docMk/>
            <pc:sldMk cId="3145901192" sldId="345"/>
            <ac:spMk id="2" creationId="{06CF9D92-07C4-3A3B-196B-7347C5C7A2B6}"/>
          </ac:spMkLst>
        </pc:spChg>
        <pc:spChg chg="mod ord">
          <ac:chgData name="Kulo, Violet" userId="03d3150e-90e0-40cc-90a4-5eafe2f9587d" providerId="ADAL" clId="{36CBBE6F-1F14-4C6F-95AF-126C0F7E4A32}" dt="2025-03-23T17:28:13.511" v="1180" actId="255"/>
          <ac:spMkLst>
            <pc:docMk/>
            <pc:sldMk cId="3145901192" sldId="345"/>
            <ac:spMk id="3" creationId="{7B7C0458-C614-6515-A7C4-56ACEB87306C}"/>
          </ac:spMkLst>
        </pc:spChg>
      </pc:sldChg>
      <pc:sldChg chg="delSp modSp add mod setBg modClrScheme delDesignElem chgLayout modNotes">
        <pc:chgData name="Kulo, Violet" userId="03d3150e-90e0-40cc-90a4-5eafe2f9587d" providerId="ADAL" clId="{36CBBE6F-1F14-4C6F-95AF-126C0F7E4A32}" dt="2025-03-23T18:47:40.183" v="2064" actId="20577"/>
        <pc:sldMkLst>
          <pc:docMk/>
          <pc:sldMk cId="1153835491" sldId="346"/>
        </pc:sldMkLst>
        <pc:spChg chg="mod ord">
          <ac:chgData name="Kulo, Violet" userId="03d3150e-90e0-40cc-90a4-5eafe2f9587d" providerId="ADAL" clId="{36CBBE6F-1F14-4C6F-95AF-126C0F7E4A32}" dt="2025-03-23T17:29:57.358" v="1203" actId="700"/>
          <ac:spMkLst>
            <pc:docMk/>
            <pc:sldMk cId="1153835491" sldId="346"/>
            <ac:spMk id="2" creationId="{00000000-0000-0000-0000-000000000000}"/>
          </ac:spMkLst>
        </pc:spChg>
        <pc:spChg chg="mod ord">
          <ac:chgData name="Kulo, Violet" userId="03d3150e-90e0-40cc-90a4-5eafe2f9587d" providerId="ADAL" clId="{36CBBE6F-1F14-4C6F-95AF-126C0F7E4A32}" dt="2025-03-23T18:47:40.183" v="2064" actId="20577"/>
          <ac:spMkLst>
            <pc:docMk/>
            <pc:sldMk cId="1153835491" sldId="346"/>
            <ac:spMk id="4" creationId="{00000000-0000-0000-0000-000000000000}"/>
          </ac:spMkLst>
        </pc:spChg>
        <pc:picChg chg="del">
          <ac:chgData name="Kulo, Violet" userId="03d3150e-90e0-40cc-90a4-5eafe2f9587d" providerId="ADAL" clId="{36CBBE6F-1F14-4C6F-95AF-126C0F7E4A32}" dt="2025-03-23T17:29:53.965" v="1202" actId="478"/>
          <ac:picMkLst>
            <pc:docMk/>
            <pc:sldMk cId="1153835491" sldId="346"/>
            <ac:picMk id="44" creationId="{76AE74F0-A7F1-A310-07DE-3ACBDBA67FA3}"/>
          </ac:picMkLst>
        </pc:picChg>
      </pc:sldChg>
      <pc:sldChg chg="delSp modSp add del mod setBg modClrScheme delDesignElem chgLayout modNotes">
        <pc:chgData name="Kulo, Violet" userId="03d3150e-90e0-40cc-90a4-5eafe2f9587d" providerId="ADAL" clId="{36CBBE6F-1F14-4C6F-95AF-126C0F7E4A32}" dt="2025-03-23T18:22:50.350" v="1782" actId="2696"/>
        <pc:sldMkLst>
          <pc:docMk/>
          <pc:sldMk cId="2940349350" sldId="347"/>
        </pc:sldMkLst>
        <pc:spChg chg="mod ord">
          <ac:chgData name="Kulo, Violet" userId="03d3150e-90e0-40cc-90a4-5eafe2f9587d" providerId="ADAL" clId="{36CBBE6F-1F14-4C6F-95AF-126C0F7E4A32}" dt="2025-03-23T17:28:53.011" v="1189" actId="27636"/>
          <ac:spMkLst>
            <pc:docMk/>
            <pc:sldMk cId="2940349350" sldId="347"/>
            <ac:spMk id="2" creationId="{06CF9D92-07C4-3A3B-196B-7347C5C7A2B6}"/>
          </ac:spMkLst>
        </pc:spChg>
        <pc:spChg chg="mod ord">
          <ac:chgData name="Kulo, Violet" userId="03d3150e-90e0-40cc-90a4-5eafe2f9587d" providerId="ADAL" clId="{36CBBE6F-1F14-4C6F-95AF-126C0F7E4A32}" dt="2025-03-23T17:28:58.568" v="1190" actId="255"/>
          <ac:spMkLst>
            <pc:docMk/>
            <pc:sldMk cId="2940349350" sldId="347"/>
            <ac:spMk id="3" creationId="{7B7C0458-C614-6515-A7C4-56ACEB87306C}"/>
          </ac:spMkLst>
        </pc:spChg>
        <pc:picChg chg="del">
          <ac:chgData name="Kulo, Violet" userId="03d3150e-90e0-40cc-90a4-5eafe2f9587d" providerId="ADAL" clId="{36CBBE6F-1F14-4C6F-95AF-126C0F7E4A32}" dt="2025-03-23T17:28:49.912" v="1187" actId="478"/>
          <ac:picMkLst>
            <pc:docMk/>
            <pc:sldMk cId="2940349350" sldId="347"/>
            <ac:picMk id="4" creationId="{33B8AA66-359F-5997-CDBF-1948A33F584B}"/>
          </ac:picMkLst>
        </pc:picChg>
      </pc:sldChg>
      <pc:sldChg chg="delSp modSp add mod setBg modClrScheme delAnim modAnim delDesignElem chgLayout modNotes modNotesTx">
        <pc:chgData name="Kulo, Violet" userId="03d3150e-90e0-40cc-90a4-5eafe2f9587d" providerId="ADAL" clId="{36CBBE6F-1F14-4C6F-95AF-126C0F7E4A32}" dt="2025-03-24T16:55:00.317" v="5877" actId="6549"/>
        <pc:sldMkLst>
          <pc:docMk/>
          <pc:sldMk cId="831280061" sldId="348"/>
        </pc:sldMkLst>
        <pc:spChg chg="mod ord">
          <ac:chgData name="Kulo, Violet" userId="03d3150e-90e0-40cc-90a4-5eafe2f9587d" providerId="ADAL" clId="{36CBBE6F-1F14-4C6F-95AF-126C0F7E4A32}" dt="2025-03-23T17:30:08.620" v="1206" actId="700"/>
          <ac:spMkLst>
            <pc:docMk/>
            <pc:sldMk cId="831280061" sldId="348"/>
            <ac:spMk id="2" creationId="{06CF9D92-07C4-3A3B-196B-7347C5C7A2B6}"/>
          </ac:spMkLst>
        </pc:spChg>
        <pc:spChg chg="mod ord">
          <ac:chgData name="Kulo, Violet" userId="03d3150e-90e0-40cc-90a4-5eafe2f9587d" providerId="ADAL" clId="{36CBBE6F-1F14-4C6F-95AF-126C0F7E4A32}" dt="2025-03-23T18:52:09.440" v="2117" actId="6549"/>
          <ac:spMkLst>
            <pc:docMk/>
            <pc:sldMk cId="831280061" sldId="348"/>
            <ac:spMk id="3" creationId="{7B7C0458-C614-6515-A7C4-56ACEB87306C}"/>
          </ac:spMkLst>
        </pc:spChg>
        <pc:picChg chg="del">
          <ac:chgData name="Kulo, Violet" userId="03d3150e-90e0-40cc-90a4-5eafe2f9587d" providerId="ADAL" clId="{36CBBE6F-1F14-4C6F-95AF-126C0F7E4A32}" dt="2025-03-23T17:30:05.296" v="1205" actId="478"/>
          <ac:picMkLst>
            <pc:docMk/>
            <pc:sldMk cId="831280061" sldId="348"/>
            <ac:picMk id="6" creationId="{35D4C067-4114-437E-BD3D-28BA7E5C557D}"/>
          </ac:picMkLst>
        </pc:picChg>
        <pc:cxnChg chg="mod">
          <ac:chgData name="Kulo, Violet" userId="03d3150e-90e0-40cc-90a4-5eafe2f9587d" providerId="ADAL" clId="{36CBBE6F-1F14-4C6F-95AF-126C0F7E4A32}" dt="2025-03-24T15:57:38.548" v="5751" actId="1038"/>
          <ac:cxnSpMkLst>
            <pc:docMk/>
            <pc:sldMk cId="831280061" sldId="348"/>
            <ac:cxnSpMk id="7" creationId="{2D2CB0E0-0C7D-F064-3651-C0A8BD6E3182}"/>
          </ac:cxnSpMkLst>
        </pc:cxnChg>
        <pc:cxnChg chg="del">
          <ac:chgData name="Kulo, Violet" userId="03d3150e-90e0-40cc-90a4-5eafe2f9587d" providerId="ADAL" clId="{36CBBE6F-1F14-4C6F-95AF-126C0F7E4A32}" dt="2025-03-23T18:50:24.063" v="2096" actId="478"/>
          <ac:cxnSpMkLst>
            <pc:docMk/>
            <pc:sldMk cId="831280061" sldId="348"/>
            <ac:cxnSpMk id="10" creationId="{24A537BA-03EB-CFBC-4C03-51A275A29EBF}"/>
          </ac:cxnSpMkLst>
        </pc:cxnChg>
        <pc:cxnChg chg="mod">
          <ac:chgData name="Kulo, Violet" userId="03d3150e-90e0-40cc-90a4-5eafe2f9587d" providerId="ADAL" clId="{36CBBE6F-1F14-4C6F-95AF-126C0F7E4A32}" dt="2025-03-24T15:58:07.491" v="5756" actId="1038"/>
          <ac:cxnSpMkLst>
            <pc:docMk/>
            <pc:sldMk cId="831280061" sldId="348"/>
            <ac:cxnSpMk id="24" creationId="{613A81BD-2EA8-EF7C-96DA-47E2F6E12CC3}"/>
          </ac:cxnSpMkLst>
        </pc:cxnChg>
        <pc:cxnChg chg="del mod">
          <ac:chgData name="Kulo, Violet" userId="03d3150e-90e0-40cc-90a4-5eafe2f9587d" providerId="ADAL" clId="{36CBBE6F-1F14-4C6F-95AF-126C0F7E4A32}" dt="2025-03-23T18:50:21.834" v="2095" actId="478"/>
          <ac:cxnSpMkLst>
            <pc:docMk/>
            <pc:sldMk cId="831280061" sldId="348"/>
            <ac:cxnSpMk id="38" creationId="{F8DF67F4-21F5-AA9E-A2A4-99326B20CEEC}"/>
          </ac:cxnSpMkLst>
        </pc:cxnChg>
        <pc:cxnChg chg="mod">
          <ac:chgData name="Kulo, Violet" userId="03d3150e-90e0-40cc-90a4-5eafe2f9587d" providerId="ADAL" clId="{36CBBE6F-1F14-4C6F-95AF-126C0F7E4A32}" dt="2025-03-24T15:57:51.487" v="5754" actId="1035"/>
          <ac:cxnSpMkLst>
            <pc:docMk/>
            <pc:sldMk cId="831280061" sldId="348"/>
            <ac:cxnSpMk id="42" creationId="{604E9EB0-601B-6119-55DE-E1DFA2A3AC0B}"/>
          </ac:cxnSpMkLst>
        </pc:cxnChg>
      </pc:sldChg>
      <pc:sldChg chg="delSp modSp add del mod setBg modClrScheme delDesignElem chgLayout modNotes">
        <pc:chgData name="Kulo, Violet" userId="03d3150e-90e0-40cc-90a4-5eafe2f9587d" providerId="ADAL" clId="{36CBBE6F-1F14-4C6F-95AF-126C0F7E4A32}" dt="2025-03-23T18:34:45.024" v="1854" actId="47"/>
        <pc:sldMkLst>
          <pc:docMk/>
          <pc:sldMk cId="933540718" sldId="349"/>
        </pc:sldMkLst>
        <pc:spChg chg="mod ord">
          <ac:chgData name="Kulo, Violet" userId="03d3150e-90e0-40cc-90a4-5eafe2f9587d" providerId="ADAL" clId="{36CBBE6F-1F14-4C6F-95AF-126C0F7E4A32}" dt="2025-03-23T17:29:10.527" v="1193" actId="700"/>
          <ac:spMkLst>
            <pc:docMk/>
            <pc:sldMk cId="933540718" sldId="349"/>
            <ac:spMk id="2" creationId="{06CF9D92-07C4-3A3B-196B-7347C5C7A2B6}"/>
          </ac:spMkLst>
        </pc:spChg>
        <pc:spChg chg="mod ord">
          <ac:chgData name="Kulo, Violet" userId="03d3150e-90e0-40cc-90a4-5eafe2f9587d" providerId="ADAL" clId="{36CBBE6F-1F14-4C6F-95AF-126C0F7E4A32}" dt="2025-03-23T17:29:18.104" v="1195" actId="255"/>
          <ac:spMkLst>
            <pc:docMk/>
            <pc:sldMk cId="933540718" sldId="349"/>
            <ac:spMk id="3" creationId="{7B7C0458-C614-6515-A7C4-56ACEB87306C}"/>
          </ac:spMkLst>
        </pc:spChg>
        <pc:picChg chg="del">
          <ac:chgData name="Kulo, Violet" userId="03d3150e-90e0-40cc-90a4-5eafe2f9587d" providerId="ADAL" clId="{36CBBE6F-1F14-4C6F-95AF-126C0F7E4A32}" dt="2025-03-23T17:29:12.432" v="1194" actId="478"/>
          <ac:picMkLst>
            <pc:docMk/>
            <pc:sldMk cId="933540718" sldId="349"/>
            <ac:picMk id="6" creationId="{8461AFCD-4713-1566-4592-478BA9BC8950}"/>
          </ac:picMkLst>
        </pc:picChg>
      </pc:sldChg>
      <pc:sldChg chg="modSp add mod modClrScheme chgLayout modNotesTx">
        <pc:chgData name="Kulo, Violet" userId="03d3150e-90e0-40cc-90a4-5eafe2f9587d" providerId="ADAL" clId="{36CBBE6F-1F14-4C6F-95AF-126C0F7E4A32}" dt="2025-03-24T16:53:59.818" v="5870" actId="6549"/>
        <pc:sldMkLst>
          <pc:docMk/>
          <pc:sldMk cId="1197936088" sldId="352"/>
        </pc:sldMkLst>
        <pc:spChg chg="mod ord">
          <ac:chgData name="Kulo, Violet" userId="03d3150e-90e0-40cc-90a4-5eafe2f9587d" providerId="ADAL" clId="{36CBBE6F-1F14-4C6F-95AF-126C0F7E4A32}" dt="2025-03-23T17:27:41.283" v="1171" actId="700"/>
          <ac:spMkLst>
            <pc:docMk/>
            <pc:sldMk cId="1197936088" sldId="352"/>
            <ac:spMk id="2" creationId="{06CF9D92-07C4-3A3B-196B-7347C5C7A2B6}"/>
          </ac:spMkLst>
        </pc:spChg>
        <pc:spChg chg="mod ord">
          <ac:chgData name="Kulo, Violet" userId="03d3150e-90e0-40cc-90a4-5eafe2f9587d" providerId="ADAL" clId="{36CBBE6F-1F14-4C6F-95AF-126C0F7E4A32}" dt="2025-03-23T18:40:34.968" v="1884" actId="20577"/>
          <ac:spMkLst>
            <pc:docMk/>
            <pc:sldMk cId="1197936088" sldId="352"/>
            <ac:spMk id="3" creationId="{7B7C0458-C614-6515-A7C4-56ACEB87306C}"/>
          </ac:spMkLst>
        </pc:spChg>
      </pc:sldChg>
      <pc:sldChg chg="delSp modSp add del mod ord setBg modClrScheme delDesignElem chgLayout modNotes">
        <pc:chgData name="Kulo, Violet" userId="03d3150e-90e0-40cc-90a4-5eafe2f9587d" providerId="ADAL" clId="{36CBBE6F-1F14-4C6F-95AF-126C0F7E4A32}" dt="2025-03-24T01:31:58.745" v="4736" actId="47"/>
        <pc:sldMkLst>
          <pc:docMk/>
          <pc:sldMk cId="2937574213" sldId="353"/>
        </pc:sldMkLst>
        <pc:spChg chg="mod ord">
          <ac:chgData name="Kulo, Violet" userId="03d3150e-90e0-40cc-90a4-5eafe2f9587d" providerId="ADAL" clId="{36CBBE6F-1F14-4C6F-95AF-126C0F7E4A32}" dt="2025-03-24T01:25:36.567" v="4706" actId="26606"/>
          <ac:spMkLst>
            <pc:docMk/>
            <pc:sldMk cId="2937574213" sldId="353"/>
            <ac:spMk id="2" creationId="{00000000-0000-0000-0000-000000000000}"/>
          </ac:spMkLst>
        </pc:spChg>
        <pc:graphicFrameChg chg="mod ord modGraphic">
          <ac:chgData name="Kulo, Violet" userId="03d3150e-90e0-40cc-90a4-5eafe2f9587d" providerId="ADAL" clId="{36CBBE6F-1F14-4C6F-95AF-126C0F7E4A32}" dt="2025-03-24T01:28:52.037" v="4725" actId="26606"/>
          <ac:graphicFrameMkLst>
            <pc:docMk/>
            <pc:sldMk cId="2937574213" sldId="353"/>
            <ac:graphicFrameMk id="55" creationId="{DF1E72DB-99F4-6B5C-2A41-63B7C60B5061}"/>
          </ac:graphicFrameMkLst>
        </pc:graphicFrameChg>
      </pc:sldChg>
      <pc:sldChg chg="delSp modSp add mod setBg modClrScheme delDesignElem chgLayout modNotes">
        <pc:chgData name="Kulo, Violet" userId="03d3150e-90e0-40cc-90a4-5eafe2f9587d" providerId="ADAL" clId="{36CBBE6F-1F14-4C6F-95AF-126C0F7E4A32}" dt="2025-03-23T17:29:39.888" v="1199" actId="255"/>
        <pc:sldMkLst>
          <pc:docMk/>
          <pc:sldMk cId="4004671612" sldId="354"/>
        </pc:sldMkLst>
        <pc:spChg chg="mod ord">
          <ac:chgData name="Kulo, Violet" userId="03d3150e-90e0-40cc-90a4-5eafe2f9587d" providerId="ADAL" clId="{36CBBE6F-1F14-4C6F-95AF-126C0F7E4A32}" dt="2025-03-23T17:29:34.606" v="1198" actId="700"/>
          <ac:spMkLst>
            <pc:docMk/>
            <pc:sldMk cId="4004671612" sldId="354"/>
            <ac:spMk id="2" creationId="{00000000-0000-0000-0000-000000000000}"/>
          </ac:spMkLst>
        </pc:spChg>
        <pc:spChg chg="mod ord">
          <ac:chgData name="Kulo, Violet" userId="03d3150e-90e0-40cc-90a4-5eafe2f9587d" providerId="ADAL" clId="{36CBBE6F-1F14-4C6F-95AF-126C0F7E4A32}" dt="2025-03-23T17:29:39.888" v="1199" actId="255"/>
          <ac:spMkLst>
            <pc:docMk/>
            <pc:sldMk cId="4004671612" sldId="354"/>
            <ac:spMk id="4" creationId="{00000000-0000-0000-0000-000000000000}"/>
          </ac:spMkLst>
        </pc:spChg>
      </pc:sldChg>
      <pc:sldChg chg="modSp add del mod modClrScheme chgLayout">
        <pc:chgData name="Kulo, Violet" userId="03d3150e-90e0-40cc-90a4-5eafe2f9587d" providerId="ADAL" clId="{36CBBE6F-1F14-4C6F-95AF-126C0F7E4A32}" dt="2025-03-23T18:12:50.999" v="1721" actId="47"/>
        <pc:sldMkLst>
          <pc:docMk/>
          <pc:sldMk cId="3419108723" sldId="356"/>
        </pc:sldMkLst>
        <pc:spChg chg="mod ord">
          <ac:chgData name="Kulo, Violet" userId="03d3150e-90e0-40cc-90a4-5eafe2f9587d" providerId="ADAL" clId="{36CBBE6F-1F14-4C6F-95AF-126C0F7E4A32}" dt="2025-03-23T17:28:14.399" v="1181" actId="700"/>
          <ac:spMkLst>
            <pc:docMk/>
            <pc:sldMk cId="3419108723" sldId="356"/>
            <ac:spMk id="2" creationId="{06CF9D92-07C4-3A3B-196B-7347C5C7A2B6}"/>
          </ac:spMkLst>
        </pc:spChg>
        <pc:spChg chg="mod ord">
          <ac:chgData name="Kulo, Violet" userId="03d3150e-90e0-40cc-90a4-5eafe2f9587d" providerId="ADAL" clId="{36CBBE6F-1F14-4C6F-95AF-126C0F7E4A32}" dt="2025-03-23T17:28:26.040" v="1182" actId="255"/>
          <ac:spMkLst>
            <pc:docMk/>
            <pc:sldMk cId="3419108723" sldId="356"/>
            <ac:spMk id="3" creationId="{7B7C0458-C614-6515-A7C4-56ACEB87306C}"/>
          </ac:spMkLst>
        </pc:spChg>
      </pc:sldChg>
      <pc:sldChg chg="addSp delSp modSp add mod setBg delDesignElem chgLayout modNotes">
        <pc:chgData name="Kulo, Violet" userId="03d3150e-90e0-40cc-90a4-5eafe2f9587d" providerId="ADAL" clId="{36CBBE6F-1F14-4C6F-95AF-126C0F7E4A32}" dt="2025-03-23T18:23:44.635" v="1787" actId="255"/>
        <pc:sldMkLst>
          <pc:docMk/>
          <pc:sldMk cId="2609988920" sldId="357"/>
        </pc:sldMkLst>
        <pc:spChg chg="add mod ord">
          <ac:chgData name="Kulo, Violet" userId="03d3150e-90e0-40cc-90a4-5eafe2f9587d" providerId="ADAL" clId="{36CBBE6F-1F14-4C6F-95AF-126C0F7E4A32}" dt="2025-03-23T18:23:44.635" v="1787" actId="255"/>
          <ac:spMkLst>
            <pc:docMk/>
            <pc:sldMk cId="2609988920" sldId="357"/>
            <ac:spMk id="2" creationId="{29ADC4EC-BA8E-6BCB-1ECA-597180ADEA0A}"/>
          </ac:spMkLst>
        </pc:spChg>
        <pc:spChg chg="mod ord">
          <ac:chgData name="Kulo, Violet" userId="03d3150e-90e0-40cc-90a4-5eafe2f9587d" providerId="ADAL" clId="{36CBBE6F-1F14-4C6F-95AF-126C0F7E4A32}" dt="2025-03-23T17:29:03.414" v="1192" actId="27636"/>
          <ac:spMkLst>
            <pc:docMk/>
            <pc:sldMk cId="2609988920" sldId="357"/>
            <ac:spMk id="4" creationId="{5A00CC22-3376-8CC5-CBC4-6D31D01308D4}"/>
          </ac:spMkLst>
        </pc:spChg>
      </pc:sldChg>
      <pc:sldChg chg="delSp modSp add mod setBg modClrScheme delDesignElem chgLayout modNotes modNotesTx">
        <pc:chgData name="Kulo, Violet" userId="03d3150e-90e0-40cc-90a4-5eafe2f9587d" providerId="ADAL" clId="{36CBBE6F-1F14-4C6F-95AF-126C0F7E4A32}" dt="2025-03-24T16:53:56.222" v="5869" actId="6549"/>
        <pc:sldMkLst>
          <pc:docMk/>
          <pc:sldMk cId="571515486" sldId="358"/>
        </pc:sldMkLst>
        <pc:spChg chg="mod ord">
          <ac:chgData name="Kulo, Violet" userId="03d3150e-90e0-40cc-90a4-5eafe2f9587d" providerId="ADAL" clId="{36CBBE6F-1F14-4C6F-95AF-126C0F7E4A32}" dt="2025-03-23T17:27:26.595" v="1168" actId="700"/>
          <ac:spMkLst>
            <pc:docMk/>
            <pc:sldMk cId="571515486" sldId="358"/>
            <ac:spMk id="2" creationId="{06CF9D92-07C4-3A3B-196B-7347C5C7A2B6}"/>
          </ac:spMkLst>
        </pc:spChg>
        <pc:spChg chg="mod ord">
          <ac:chgData name="Kulo, Violet" userId="03d3150e-90e0-40cc-90a4-5eafe2f9587d" providerId="ADAL" clId="{36CBBE6F-1F14-4C6F-95AF-126C0F7E4A32}" dt="2025-03-23T18:14:34.962" v="1757" actId="6549"/>
          <ac:spMkLst>
            <pc:docMk/>
            <pc:sldMk cId="571515486" sldId="358"/>
            <ac:spMk id="3" creationId="{7B7C0458-C614-6515-A7C4-56ACEB87306C}"/>
          </ac:spMkLst>
        </pc:spChg>
        <pc:picChg chg="del">
          <ac:chgData name="Kulo, Violet" userId="03d3150e-90e0-40cc-90a4-5eafe2f9587d" providerId="ADAL" clId="{36CBBE6F-1F14-4C6F-95AF-126C0F7E4A32}" dt="2025-03-23T17:27:28.652" v="1169" actId="478"/>
          <ac:picMkLst>
            <pc:docMk/>
            <pc:sldMk cId="571515486" sldId="358"/>
            <ac:picMk id="82" creationId="{8AA1728D-39C5-BFAE-3C08-E8903927B3B5}"/>
          </ac:picMkLst>
        </pc:picChg>
      </pc:sldChg>
      <pc:sldChg chg="modSp add mod modClrScheme chgLayout modNotesTx">
        <pc:chgData name="Kulo, Violet" userId="03d3150e-90e0-40cc-90a4-5eafe2f9587d" providerId="ADAL" clId="{36CBBE6F-1F14-4C6F-95AF-126C0F7E4A32}" dt="2025-03-24T16:55:47.445" v="5887" actId="6549"/>
        <pc:sldMkLst>
          <pc:docMk/>
          <pc:sldMk cId="3335278487" sldId="361"/>
        </pc:sldMkLst>
        <pc:spChg chg="mod ord">
          <ac:chgData name="Kulo, Violet" userId="03d3150e-90e0-40cc-90a4-5eafe2f9587d" providerId="ADAL" clId="{36CBBE6F-1F14-4C6F-95AF-126C0F7E4A32}" dt="2025-03-23T17:30:18.990" v="1208" actId="700"/>
          <ac:spMkLst>
            <pc:docMk/>
            <pc:sldMk cId="3335278487" sldId="361"/>
            <ac:spMk id="2" creationId="{00000000-0000-0000-0000-000000000000}"/>
          </ac:spMkLst>
        </pc:spChg>
        <pc:spChg chg="mod ord">
          <ac:chgData name="Kulo, Violet" userId="03d3150e-90e0-40cc-90a4-5eafe2f9587d" providerId="ADAL" clId="{36CBBE6F-1F14-4C6F-95AF-126C0F7E4A32}" dt="2025-03-23T17:30:23.654" v="1209" actId="255"/>
          <ac:spMkLst>
            <pc:docMk/>
            <pc:sldMk cId="3335278487" sldId="361"/>
            <ac:spMk id="4" creationId="{00000000-0000-0000-0000-000000000000}"/>
          </ac:spMkLst>
        </pc:spChg>
      </pc:sldChg>
      <pc:sldChg chg="delSp add del setBg delDesignElem modNotes">
        <pc:chgData name="Kulo, Violet" userId="03d3150e-90e0-40cc-90a4-5eafe2f9587d" providerId="ADAL" clId="{36CBBE6F-1F14-4C6F-95AF-126C0F7E4A32}" dt="2025-03-23T19:31:21.785" v="2402" actId="47"/>
        <pc:sldMkLst>
          <pc:docMk/>
          <pc:sldMk cId="166125829" sldId="364"/>
        </pc:sldMkLst>
      </pc:sldChg>
      <pc:sldChg chg="addSp modSp new mod ord modAnim modNotesTx">
        <pc:chgData name="Kulo, Violet" userId="03d3150e-90e0-40cc-90a4-5eafe2f9587d" providerId="ADAL" clId="{36CBBE6F-1F14-4C6F-95AF-126C0F7E4A32}" dt="2025-03-24T17:01:46.817" v="5898" actId="1036"/>
        <pc:sldMkLst>
          <pc:docMk/>
          <pc:sldMk cId="1083755319" sldId="365"/>
        </pc:sldMkLst>
        <pc:spChg chg="mod">
          <ac:chgData name="Kulo, Violet" userId="03d3150e-90e0-40cc-90a4-5eafe2f9587d" providerId="ADAL" clId="{36CBBE6F-1F14-4C6F-95AF-126C0F7E4A32}" dt="2025-03-23T19:32:06.046" v="2409" actId="6549"/>
          <ac:spMkLst>
            <pc:docMk/>
            <pc:sldMk cId="1083755319" sldId="365"/>
            <ac:spMk id="2" creationId="{9EF7AB37-9CA2-BFF3-D7BC-9D429CF98CF4}"/>
          </ac:spMkLst>
        </pc:spChg>
        <pc:spChg chg="mod">
          <ac:chgData name="Kulo, Violet" userId="03d3150e-90e0-40cc-90a4-5eafe2f9587d" providerId="ADAL" clId="{36CBBE6F-1F14-4C6F-95AF-126C0F7E4A32}" dt="2025-03-24T16:49:14.816" v="5839" actId="113"/>
          <ac:spMkLst>
            <pc:docMk/>
            <pc:sldMk cId="1083755319" sldId="365"/>
            <ac:spMk id="3" creationId="{9C9E11F6-4FAA-AAD4-64C4-EAB57E9A6A85}"/>
          </ac:spMkLst>
        </pc:spChg>
        <pc:cxnChg chg="add mod">
          <ac:chgData name="Kulo, Violet" userId="03d3150e-90e0-40cc-90a4-5eafe2f9587d" providerId="ADAL" clId="{36CBBE6F-1F14-4C6F-95AF-126C0F7E4A32}" dt="2025-03-24T17:01:46.817" v="5898" actId="1036"/>
          <ac:cxnSpMkLst>
            <pc:docMk/>
            <pc:sldMk cId="1083755319" sldId="365"/>
            <ac:cxnSpMk id="5" creationId="{0A266609-3768-8D49-F7D9-CFB306213490}"/>
          </ac:cxnSpMkLst>
        </pc:cxnChg>
      </pc:sldChg>
      <pc:sldChg chg="add del">
        <pc:chgData name="Kulo, Violet" userId="03d3150e-90e0-40cc-90a4-5eafe2f9587d" providerId="ADAL" clId="{36CBBE6F-1F14-4C6F-95AF-126C0F7E4A32}" dt="2025-03-23T17:25:53.151" v="1161" actId="47"/>
        <pc:sldMkLst>
          <pc:docMk/>
          <pc:sldMk cId="55218547" sldId="366"/>
        </pc:sldMkLst>
      </pc:sldChg>
      <pc:sldChg chg="add del">
        <pc:chgData name="Kulo, Violet" userId="03d3150e-90e0-40cc-90a4-5eafe2f9587d" providerId="ADAL" clId="{36CBBE6F-1F14-4C6F-95AF-126C0F7E4A32}" dt="2025-03-23T19:07:35.308" v="2269" actId="47"/>
        <pc:sldMkLst>
          <pc:docMk/>
          <pc:sldMk cId="1365989819" sldId="366"/>
        </pc:sldMkLst>
      </pc:sldChg>
      <pc:sldChg chg="add del">
        <pc:chgData name="Kulo, Violet" userId="03d3150e-90e0-40cc-90a4-5eafe2f9587d" providerId="ADAL" clId="{36CBBE6F-1F14-4C6F-95AF-126C0F7E4A32}" dt="2025-03-23T18:44:13.623" v="1985" actId="47"/>
        <pc:sldMkLst>
          <pc:docMk/>
          <pc:sldMk cId="597419288" sldId="367"/>
        </pc:sldMkLst>
      </pc:sldChg>
      <pc:sldChg chg="add del">
        <pc:chgData name="Kulo, Violet" userId="03d3150e-90e0-40cc-90a4-5eafe2f9587d" providerId="ADAL" clId="{36CBBE6F-1F14-4C6F-95AF-126C0F7E4A32}" dt="2025-03-23T18:35:21.987" v="1857" actId="47"/>
        <pc:sldMkLst>
          <pc:docMk/>
          <pc:sldMk cId="932318371" sldId="368"/>
        </pc:sldMkLst>
      </pc:sldChg>
      <pc:sldChg chg="addSp delSp modSp add mod addAnim delAnim modAnim modNotesTx">
        <pc:chgData name="Kulo, Violet" userId="03d3150e-90e0-40cc-90a4-5eafe2f9587d" providerId="ADAL" clId="{36CBBE6F-1F14-4C6F-95AF-126C0F7E4A32}" dt="2025-03-24T16:57:18.018" v="5891" actId="20577"/>
        <pc:sldMkLst>
          <pc:docMk/>
          <pc:sldMk cId="2911697535" sldId="369"/>
        </pc:sldMkLst>
        <pc:spChg chg="mod">
          <ac:chgData name="Kulo, Violet" userId="03d3150e-90e0-40cc-90a4-5eafe2f9587d" providerId="ADAL" clId="{36CBBE6F-1F14-4C6F-95AF-126C0F7E4A32}" dt="2025-03-23T17:48:55.161" v="1415" actId="255"/>
          <ac:spMkLst>
            <pc:docMk/>
            <pc:sldMk cId="2911697535" sldId="369"/>
            <ac:spMk id="3" creationId="{E778B0F6-A5D7-6D69-D00F-4CE48BD7FE7C}"/>
          </ac:spMkLst>
        </pc:spChg>
        <pc:cxnChg chg="mod">
          <ac:chgData name="Kulo, Violet" userId="03d3150e-90e0-40cc-90a4-5eafe2f9587d" providerId="ADAL" clId="{36CBBE6F-1F14-4C6F-95AF-126C0F7E4A32}" dt="2025-03-23T17:49:02.904" v="1417" actId="14100"/>
          <ac:cxnSpMkLst>
            <pc:docMk/>
            <pc:sldMk cId="2911697535" sldId="369"/>
            <ac:cxnSpMk id="4" creationId="{48BF8673-672F-4ABF-498D-F793FD2F4408}"/>
          </ac:cxnSpMkLst>
        </pc:cxnChg>
        <pc:cxnChg chg="add del mod">
          <ac:chgData name="Kulo, Violet" userId="03d3150e-90e0-40cc-90a4-5eafe2f9587d" providerId="ADAL" clId="{36CBBE6F-1F14-4C6F-95AF-126C0F7E4A32}" dt="2025-03-23T17:49:08.688" v="1419" actId="14100"/>
          <ac:cxnSpMkLst>
            <pc:docMk/>
            <pc:sldMk cId="2911697535" sldId="369"/>
            <ac:cxnSpMk id="7" creationId="{22FBD47B-FE13-EA66-C0CB-95B5413EF0FD}"/>
          </ac:cxnSpMkLst>
        </pc:cxnChg>
        <pc:cxnChg chg="mod">
          <ac:chgData name="Kulo, Violet" userId="03d3150e-90e0-40cc-90a4-5eafe2f9587d" providerId="ADAL" clId="{36CBBE6F-1F14-4C6F-95AF-126C0F7E4A32}" dt="2025-03-23T17:49:16.983" v="1423" actId="14100"/>
          <ac:cxnSpMkLst>
            <pc:docMk/>
            <pc:sldMk cId="2911697535" sldId="369"/>
            <ac:cxnSpMk id="8" creationId="{C127A21B-8189-76CE-DC0E-3B06723F6312}"/>
          </ac:cxnSpMkLst>
        </pc:cxnChg>
        <pc:cxnChg chg="mod">
          <ac:chgData name="Kulo, Violet" userId="03d3150e-90e0-40cc-90a4-5eafe2f9587d" providerId="ADAL" clId="{36CBBE6F-1F14-4C6F-95AF-126C0F7E4A32}" dt="2025-03-24T15:56:09.854" v="5735" actId="1035"/>
          <ac:cxnSpMkLst>
            <pc:docMk/>
            <pc:sldMk cId="2911697535" sldId="369"/>
            <ac:cxnSpMk id="12" creationId="{FAB87FBF-4D47-081F-00B8-744D79DCC80D}"/>
          </ac:cxnSpMkLst>
        </pc:cxnChg>
        <pc:cxnChg chg="add mod">
          <ac:chgData name="Kulo, Violet" userId="03d3150e-90e0-40cc-90a4-5eafe2f9587d" providerId="ADAL" clId="{36CBBE6F-1F14-4C6F-95AF-126C0F7E4A32}" dt="2025-03-24T15:56:26.690" v="5736" actId="1035"/>
          <ac:cxnSpMkLst>
            <pc:docMk/>
            <pc:sldMk cId="2911697535" sldId="369"/>
            <ac:cxnSpMk id="13" creationId="{8128AE38-2B8A-BD91-7F3C-93FD7D7B537F}"/>
          </ac:cxnSpMkLst>
        </pc:cxnChg>
        <pc:cxnChg chg="mod">
          <ac:chgData name="Kulo, Violet" userId="03d3150e-90e0-40cc-90a4-5eafe2f9587d" providerId="ADAL" clId="{36CBBE6F-1F14-4C6F-95AF-126C0F7E4A32}" dt="2025-03-23T17:49:54.865" v="1436" actId="1037"/>
          <ac:cxnSpMkLst>
            <pc:docMk/>
            <pc:sldMk cId="2911697535" sldId="369"/>
            <ac:cxnSpMk id="15" creationId="{F9BF9D42-C2B0-18FE-6732-37E79171E101}"/>
          </ac:cxnSpMkLst>
        </pc:cxnChg>
        <pc:cxnChg chg="mod">
          <ac:chgData name="Kulo, Violet" userId="03d3150e-90e0-40cc-90a4-5eafe2f9587d" providerId="ADAL" clId="{36CBBE6F-1F14-4C6F-95AF-126C0F7E4A32}" dt="2025-03-24T15:56:37.608" v="5738" actId="1035"/>
          <ac:cxnSpMkLst>
            <pc:docMk/>
            <pc:sldMk cId="2911697535" sldId="369"/>
            <ac:cxnSpMk id="18" creationId="{3DD599C0-FD39-4A5B-59D1-685B4F4B2CCA}"/>
          </ac:cxnSpMkLst>
        </pc:cxnChg>
        <pc:cxnChg chg="add mod">
          <ac:chgData name="Kulo, Violet" userId="03d3150e-90e0-40cc-90a4-5eafe2f9587d" providerId="ADAL" clId="{36CBBE6F-1F14-4C6F-95AF-126C0F7E4A32}" dt="2025-03-24T15:56:32.649" v="5737" actId="1035"/>
          <ac:cxnSpMkLst>
            <pc:docMk/>
            <pc:sldMk cId="2911697535" sldId="369"/>
            <ac:cxnSpMk id="25" creationId="{D237DD9D-BD4D-5AAC-BA55-3C9E854A9297}"/>
          </ac:cxnSpMkLst>
        </pc:cxnChg>
      </pc:sldChg>
      <pc:sldChg chg="delSp modSp add del mod delAnim">
        <pc:chgData name="Kulo, Violet" userId="03d3150e-90e0-40cc-90a4-5eafe2f9587d" providerId="ADAL" clId="{36CBBE6F-1F14-4C6F-95AF-126C0F7E4A32}" dt="2025-03-23T18:22:56.696" v="1783" actId="2696"/>
        <pc:sldMkLst>
          <pc:docMk/>
          <pc:sldMk cId="1907668366" sldId="370"/>
        </pc:sldMkLst>
        <pc:spChg chg="mod">
          <ac:chgData name="Kulo, Violet" userId="03d3150e-90e0-40cc-90a4-5eafe2f9587d" providerId="ADAL" clId="{36CBBE6F-1F14-4C6F-95AF-126C0F7E4A32}" dt="2025-03-23T17:53:50.168" v="1478" actId="20577"/>
          <ac:spMkLst>
            <pc:docMk/>
            <pc:sldMk cId="1907668366" sldId="370"/>
            <ac:spMk id="3" creationId="{27566551-F8DA-0F3C-D7B4-7A5ED75C8C97}"/>
          </ac:spMkLst>
        </pc:spChg>
        <pc:cxnChg chg="del">
          <ac:chgData name="Kulo, Violet" userId="03d3150e-90e0-40cc-90a4-5eafe2f9587d" providerId="ADAL" clId="{36CBBE6F-1F14-4C6F-95AF-126C0F7E4A32}" dt="2025-03-23T17:51:42.885" v="1451" actId="478"/>
          <ac:cxnSpMkLst>
            <pc:docMk/>
            <pc:sldMk cId="1907668366" sldId="370"/>
            <ac:cxnSpMk id="66" creationId="{566D6AEA-1465-7C17-6616-F4FD4ED26893}"/>
          </ac:cxnSpMkLst>
        </pc:cxnChg>
      </pc:sldChg>
      <pc:sldChg chg="modSp add mod">
        <pc:chgData name="Kulo, Violet" userId="03d3150e-90e0-40cc-90a4-5eafe2f9587d" providerId="ADAL" clId="{36CBBE6F-1F14-4C6F-95AF-126C0F7E4A32}" dt="2025-03-23T18:23:01.866" v="1784" actId="115"/>
        <pc:sldMkLst>
          <pc:docMk/>
          <pc:sldMk cId="2969304148" sldId="371"/>
        </pc:sldMkLst>
        <pc:spChg chg="mod">
          <ac:chgData name="Kulo, Violet" userId="03d3150e-90e0-40cc-90a4-5eafe2f9587d" providerId="ADAL" clId="{36CBBE6F-1F14-4C6F-95AF-126C0F7E4A32}" dt="2025-03-23T18:21:49.520" v="1780" actId="20577"/>
          <ac:spMkLst>
            <pc:docMk/>
            <pc:sldMk cId="2969304148" sldId="371"/>
            <ac:spMk id="2" creationId="{A83BD960-A5F0-1E61-8A36-85E331CEC8AF}"/>
          </ac:spMkLst>
        </pc:spChg>
        <pc:spChg chg="mod">
          <ac:chgData name="Kulo, Violet" userId="03d3150e-90e0-40cc-90a4-5eafe2f9587d" providerId="ADAL" clId="{36CBBE6F-1F14-4C6F-95AF-126C0F7E4A32}" dt="2025-03-23T18:23:01.866" v="1784" actId="115"/>
          <ac:spMkLst>
            <pc:docMk/>
            <pc:sldMk cId="2969304148" sldId="371"/>
            <ac:spMk id="3" creationId="{4F5F7B2A-8CE1-AFAE-F4BD-9292E5145C76}"/>
          </ac:spMkLst>
        </pc:spChg>
      </pc:sldChg>
      <pc:sldChg chg="add del">
        <pc:chgData name="Kulo, Violet" userId="03d3150e-90e0-40cc-90a4-5eafe2f9587d" providerId="ADAL" clId="{36CBBE6F-1F14-4C6F-95AF-126C0F7E4A32}" dt="2025-03-23T18:34:55.487" v="1856" actId="47"/>
        <pc:sldMkLst>
          <pc:docMk/>
          <pc:sldMk cId="3138829827" sldId="372"/>
        </pc:sldMkLst>
      </pc:sldChg>
      <pc:sldChg chg="add del">
        <pc:chgData name="Kulo, Violet" userId="03d3150e-90e0-40cc-90a4-5eafe2f9587d" providerId="ADAL" clId="{36CBBE6F-1F14-4C6F-95AF-126C0F7E4A32}" dt="2025-03-23T18:15:06.786" v="1758" actId="47"/>
        <pc:sldMkLst>
          <pc:docMk/>
          <pc:sldMk cId="1659987920" sldId="373"/>
        </pc:sldMkLst>
      </pc:sldChg>
      <pc:sldChg chg="modSp add del mod">
        <pc:chgData name="Kulo, Violet" userId="03d3150e-90e0-40cc-90a4-5eafe2f9587d" providerId="ADAL" clId="{36CBBE6F-1F14-4C6F-95AF-126C0F7E4A32}" dt="2025-03-23T18:34:50.221" v="1855" actId="47"/>
        <pc:sldMkLst>
          <pc:docMk/>
          <pc:sldMk cId="3472149861" sldId="373"/>
        </pc:sldMkLst>
        <pc:spChg chg="mod">
          <ac:chgData name="Kulo, Violet" userId="03d3150e-90e0-40cc-90a4-5eafe2f9587d" providerId="ADAL" clId="{36CBBE6F-1F14-4C6F-95AF-126C0F7E4A32}" dt="2025-03-23T18:24:34.043" v="1789" actId="6549"/>
          <ac:spMkLst>
            <pc:docMk/>
            <pc:sldMk cId="3472149861" sldId="373"/>
            <ac:spMk id="3" creationId="{F372C62E-9882-A0A9-B28B-C8CDC0C8D3E5}"/>
          </ac:spMkLst>
        </pc:spChg>
      </pc:sldChg>
      <pc:sldChg chg="modSp add mod ord modNotesTx">
        <pc:chgData name="Kulo, Violet" userId="03d3150e-90e0-40cc-90a4-5eafe2f9587d" providerId="ADAL" clId="{36CBBE6F-1F14-4C6F-95AF-126C0F7E4A32}" dt="2025-03-24T16:54:42.642" v="5874" actId="6549"/>
        <pc:sldMkLst>
          <pc:docMk/>
          <pc:sldMk cId="680579293" sldId="374"/>
        </pc:sldMkLst>
        <pc:spChg chg="mod">
          <ac:chgData name="Kulo, Violet" userId="03d3150e-90e0-40cc-90a4-5eafe2f9587d" providerId="ADAL" clId="{36CBBE6F-1F14-4C6F-95AF-126C0F7E4A32}" dt="2025-03-23T19:28:23.075" v="2385" actId="20577"/>
          <ac:spMkLst>
            <pc:docMk/>
            <pc:sldMk cId="680579293" sldId="374"/>
            <ac:spMk id="3" creationId="{3771D306-EEFC-B91C-34A2-4D635770D8C9}"/>
          </ac:spMkLst>
        </pc:spChg>
      </pc:sldChg>
      <pc:sldChg chg="modSp add del mod">
        <pc:chgData name="Kulo, Violet" userId="03d3150e-90e0-40cc-90a4-5eafe2f9587d" providerId="ADAL" clId="{36CBBE6F-1F14-4C6F-95AF-126C0F7E4A32}" dt="2025-03-23T18:13:39.275" v="1728" actId="47"/>
        <pc:sldMkLst>
          <pc:docMk/>
          <pc:sldMk cId="4188649870" sldId="374"/>
        </pc:sldMkLst>
        <pc:spChg chg="mod">
          <ac:chgData name="Kulo, Violet" userId="03d3150e-90e0-40cc-90a4-5eafe2f9587d" providerId="ADAL" clId="{36CBBE6F-1F14-4C6F-95AF-126C0F7E4A32}" dt="2025-03-23T18:13:05.127" v="1727" actId="20577"/>
          <ac:spMkLst>
            <pc:docMk/>
            <pc:sldMk cId="4188649870" sldId="374"/>
            <ac:spMk id="3" creationId="{3CBECE5B-1E80-FDB1-5D80-20D3EB8A0107}"/>
          </ac:spMkLst>
        </pc:spChg>
      </pc:sldChg>
      <pc:sldChg chg="modSp add mod ord modNotesTx">
        <pc:chgData name="Kulo, Violet" userId="03d3150e-90e0-40cc-90a4-5eafe2f9587d" providerId="ADAL" clId="{36CBBE6F-1F14-4C6F-95AF-126C0F7E4A32}" dt="2025-03-24T16:54:46.523" v="5875" actId="6549"/>
        <pc:sldMkLst>
          <pc:docMk/>
          <pc:sldMk cId="1036731595" sldId="375"/>
        </pc:sldMkLst>
        <pc:spChg chg="mod">
          <ac:chgData name="Kulo, Violet" userId="03d3150e-90e0-40cc-90a4-5eafe2f9587d" providerId="ADAL" clId="{36CBBE6F-1F14-4C6F-95AF-126C0F7E4A32}" dt="2025-03-23T18:39:07.073" v="1875" actId="20577"/>
          <ac:spMkLst>
            <pc:docMk/>
            <pc:sldMk cId="1036731595" sldId="375"/>
            <ac:spMk id="3" creationId="{2420D801-EB6A-9774-65FB-DCDC434F3D6E}"/>
          </ac:spMkLst>
        </pc:spChg>
      </pc:sldChg>
      <pc:sldChg chg="modSp add del mod modClrScheme chgLayout">
        <pc:chgData name="Kulo, Violet" userId="03d3150e-90e0-40cc-90a4-5eafe2f9587d" providerId="ADAL" clId="{36CBBE6F-1F14-4C6F-95AF-126C0F7E4A32}" dt="2025-03-24T00:13:43.293" v="3871" actId="47"/>
        <pc:sldMkLst>
          <pc:docMk/>
          <pc:sldMk cId="1301183970" sldId="376"/>
        </pc:sldMkLst>
        <pc:spChg chg="mod ord">
          <ac:chgData name="Kulo, Violet" userId="03d3150e-90e0-40cc-90a4-5eafe2f9587d" providerId="ADAL" clId="{36CBBE6F-1F14-4C6F-95AF-126C0F7E4A32}" dt="2025-03-23T18:57:23.934" v="2130" actId="700"/>
          <ac:spMkLst>
            <pc:docMk/>
            <pc:sldMk cId="1301183970" sldId="376"/>
            <ac:spMk id="2" creationId="{06CF9D92-07C4-3A3B-196B-7347C5C7A2B6}"/>
          </ac:spMkLst>
        </pc:spChg>
        <pc:graphicFrameChg chg="mod ord modGraphic">
          <ac:chgData name="Kulo, Violet" userId="03d3150e-90e0-40cc-90a4-5eafe2f9587d" providerId="ADAL" clId="{36CBBE6F-1F14-4C6F-95AF-126C0F7E4A32}" dt="2025-03-23T19:25:56.292" v="2355" actId="6549"/>
          <ac:graphicFrameMkLst>
            <pc:docMk/>
            <pc:sldMk cId="1301183970" sldId="376"/>
            <ac:graphicFrameMk id="4" creationId="{DE3F4683-1BF8-B32D-0567-DE81D059F217}"/>
          </ac:graphicFrameMkLst>
        </pc:graphicFrameChg>
      </pc:sldChg>
      <pc:sldChg chg="add del">
        <pc:chgData name="Kulo, Violet" userId="03d3150e-90e0-40cc-90a4-5eafe2f9587d" providerId="ADAL" clId="{36CBBE6F-1F14-4C6F-95AF-126C0F7E4A32}" dt="2025-03-23T18:43:38.439" v="1975" actId="2890"/>
        <pc:sldMkLst>
          <pc:docMk/>
          <pc:sldMk cId="1913594872" sldId="376"/>
        </pc:sldMkLst>
      </pc:sldChg>
      <pc:sldChg chg="modSp add mod">
        <pc:chgData name="Kulo, Violet" userId="03d3150e-90e0-40cc-90a4-5eafe2f9587d" providerId="ADAL" clId="{36CBBE6F-1F14-4C6F-95AF-126C0F7E4A32}" dt="2025-03-24T01:36:25.729" v="4742" actId="6549"/>
        <pc:sldMkLst>
          <pc:docMk/>
          <pc:sldMk cId="1439441971" sldId="377"/>
        </pc:sldMkLst>
        <pc:spChg chg="mod">
          <ac:chgData name="Kulo, Violet" userId="03d3150e-90e0-40cc-90a4-5eafe2f9587d" providerId="ADAL" clId="{36CBBE6F-1F14-4C6F-95AF-126C0F7E4A32}" dt="2025-03-24T01:36:25.729" v="4742" actId="6549"/>
          <ac:spMkLst>
            <pc:docMk/>
            <pc:sldMk cId="1439441971" sldId="377"/>
            <ac:spMk id="4" creationId="{2C157354-A86A-4128-A95B-EC539C53AE54}"/>
          </ac:spMkLst>
        </pc:spChg>
      </pc:sldChg>
      <pc:sldChg chg="modSp add mod ord modNotesTx">
        <pc:chgData name="Kulo, Violet" userId="03d3150e-90e0-40cc-90a4-5eafe2f9587d" providerId="ADAL" clId="{36CBBE6F-1F14-4C6F-95AF-126C0F7E4A32}" dt="2025-03-24T16:55:05.667" v="5878" actId="6549"/>
        <pc:sldMkLst>
          <pc:docMk/>
          <pc:sldMk cId="3691062944" sldId="378"/>
        </pc:sldMkLst>
        <pc:spChg chg="mod">
          <ac:chgData name="Kulo, Violet" userId="03d3150e-90e0-40cc-90a4-5eafe2f9587d" providerId="ADAL" clId="{36CBBE6F-1F14-4C6F-95AF-126C0F7E4A32}" dt="2025-03-23T19:39:55.290" v="2424" actId="6549"/>
          <ac:spMkLst>
            <pc:docMk/>
            <pc:sldMk cId="3691062944" sldId="378"/>
            <ac:spMk id="4" creationId="{6E511B0C-7530-5FF0-69D6-188F784E978D}"/>
          </ac:spMkLst>
        </pc:spChg>
      </pc:sldChg>
      <pc:sldChg chg="addSp modSp add mod ord modAnim modNotesTx">
        <pc:chgData name="Kulo, Violet" userId="03d3150e-90e0-40cc-90a4-5eafe2f9587d" providerId="ADAL" clId="{36CBBE6F-1F14-4C6F-95AF-126C0F7E4A32}" dt="2025-03-24T16:53:43.750" v="5867" actId="6549"/>
        <pc:sldMkLst>
          <pc:docMk/>
          <pc:sldMk cId="2681517625" sldId="379"/>
        </pc:sldMkLst>
        <pc:spChg chg="mod">
          <ac:chgData name="Kulo, Violet" userId="03d3150e-90e0-40cc-90a4-5eafe2f9587d" providerId="ADAL" clId="{36CBBE6F-1F14-4C6F-95AF-126C0F7E4A32}" dt="2025-03-24T15:27:37.034" v="5501" actId="313"/>
          <ac:spMkLst>
            <pc:docMk/>
            <pc:sldMk cId="2681517625" sldId="379"/>
            <ac:spMk id="3" creationId="{B8E8FB7A-7609-B460-C404-CC29D9837FAE}"/>
          </ac:spMkLst>
        </pc:spChg>
        <pc:cxnChg chg="add mod">
          <ac:chgData name="Kulo, Violet" userId="03d3150e-90e0-40cc-90a4-5eafe2f9587d" providerId="ADAL" clId="{36CBBE6F-1F14-4C6F-95AF-126C0F7E4A32}" dt="2025-03-24T13:34:16.722" v="4766" actId="14100"/>
          <ac:cxnSpMkLst>
            <pc:docMk/>
            <pc:sldMk cId="2681517625" sldId="379"/>
            <ac:cxnSpMk id="4" creationId="{C08BA4B1-6D8F-C61D-DEA6-5780B8BF6494}"/>
          </ac:cxnSpMkLst>
        </pc:cxnChg>
      </pc:sldChg>
      <pc:sldChg chg="add del">
        <pc:chgData name="Kulo, Violet" userId="03d3150e-90e0-40cc-90a4-5eafe2f9587d" providerId="ADAL" clId="{36CBBE6F-1F14-4C6F-95AF-126C0F7E4A32}" dt="2025-03-24T00:44:32.355" v="4153" actId="47"/>
        <pc:sldMkLst>
          <pc:docMk/>
          <pc:sldMk cId="4088321121" sldId="380"/>
        </pc:sldMkLst>
      </pc:sldChg>
      <pc:sldChg chg="modSp add del mod modNotesTx">
        <pc:chgData name="Kulo, Violet" userId="03d3150e-90e0-40cc-90a4-5eafe2f9587d" providerId="ADAL" clId="{36CBBE6F-1F14-4C6F-95AF-126C0F7E4A32}" dt="2025-03-24T15:19:39.576" v="5374" actId="2696"/>
        <pc:sldMkLst>
          <pc:docMk/>
          <pc:sldMk cId="387366098" sldId="381"/>
        </pc:sldMkLst>
        <pc:spChg chg="mod">
          <ac:chgData name="Kulo, Violet" userId="03d3150e-90e0-40cc-90a4-5eafe2f9587d" providerId="ADAL" clId="{36CBBE6F-1F14-4C6F-95AF-126C0F7E4A32}" dt="2025-03-24T00:48:55.323" v="4187"/>
          <ac:spMkLst>
            <pc:docMk/>
            <pc:sldMk cId="387366098" sldId="381"/>
            <ac:spMk id="3" creationId="{0BA32DB9-D3CF-31E9-D747-92F964569CA9}"/>
          </ac:spMkLst>
        </pc:spChg>
      </pc:sldChg>
      <pc:sldChg chg="modSp add mod ord modNotesTx">
        <pc:chgData name="Kulo, Violet" userId="03d3150e-90e0-40cc-90a4-5eafe2f9587d" providerId="ADAL" clId="{36CBBE6F-1F14-4C6F-95AF-126C0F7E4A32}" dt="2025-03-24T16:55:14.938" v="5880" actId="6549"/>
        <pc:sldMkLst>
          <pc:docMk/>
          <pc:sldMk cId="3631684269" sldId="382"/>
        </pc:sldMkLst>
        <pc:spChg chg="mod">
          <ac:chgData name="Kulo, Violet" userId="03d3150e-90e0-40cc-90a4-5eafe2f9587d" providerId="ADAL" clId="{36CBBE6F-1F14-4C6F-95AF-126C0F7E4A32}" dt="2025-03-23T20:01:22.556" v="2540" actId="20577"/>
          <ac:spMkLst>
            <pc:docMk/>
            <pc:sldMk cId="3631684269" sldId="382"/>
            <ac:spMk id="3" creationId="{6D415A12-9F5E-C63A-2F98-D72D8D714AD7}"/>
          </ac:spMkLst>
        </pc:spChg>
      </pc:sldChg>
      <pc:sldChg chg="modSp add mod ord replId modNotesTx">
        <pc:chgData name="Kulo, Violet" userId="03d3150e-90e0-40cc-90a4-5eafe2f9587d" providerId="ADAL" clId="{36CBBE6F-1F14-4C6F-95AF-126C0F7E4A32}" dt="2025-03-24T16:55:19.363" v="5881" actId="6549"/>
        <pc:sldMkLst>
          <pc:docMk/>
          <pc:sldMk cId="3359411128" sldId="383"/>
        </pc:sldMkLst>
        <pc:spChg chg="mod">
          <ac:chgData name="Kulo, Violet" userId="03d3150e-90e0-40cc-90a4-5eafe2f9587d" providerId="ADAL" clId="{36CBBE6F-1F14-4C6F-95AF-126C0F7E4A32}" dt="2025-03-24T00:33:26.954" v="4025" actId="115"/>
          <ac:spMkLst>
            <pc:docMk/>
            <pc:sldMk cId="3359411128" sldId="383"/>
            <ac:spMk id="3" creationId="{F19DCE28-6CFC-5D25-2264-33EB3A5BB798}"/>
          </ac:spMkLst>
        </pc:spChg>
      </pc:sldChg>
      <pc:sldChg chg="modSp add mod ord replId modNotesTx">
        <pc:chgData name="Kulo, Violet" userId="03d3150e-90e0-40cc-90a4-5eafe2f9587d" providerId="ADAL" clId="{36CBBE6F-1F14-4C6F-95AF-126C0F7E4A32}" dt="2025-03-24T16:55:24.458" v="5882" actId="6549"/>
        <pc:sldMkLst>
          <pc:docMk/>
          <pc:sldMk cId="2224052937" sldId="384"/>
        </pc:sldMkLst>
        <pc:spChg chg="mod">
          <ac:chgData name="Kulo, Violet" userId="03d3150e-90e0-40cc-90a4-5eafe2f9587d" providerId="ADAL" clId="{36CBBE6F-1F14-4C6F-95AF-126C0F7E4A32}" dt="2025-03-24T15:38:46.400" v="5651" actId="6549"/>
          <ac:spMkLst>
            <pc:docMk/>
            <pc:sldMk cId="2224052937" sldId="384"/>
            <ac:spMk id="4" creationId="{B25C248C-611B-BB94-F0E3-7372A483FAAE}"/>
          </ac:spMkLst>
        </pc:spChg>
      </pc:sldChg>
      <pc:sldChg chg="addSp delSp modSp add mod ord replId delAnim modAnim modNotesTx">
        <pc:chgData name="Kulo, Violet" userId="03d3150e-90e0-40cc-90a4-5eafe2f9587d" providerId="ADAL" clId="{36CBBE6F-1F14-4C6F-95AF-126C0F7E4A32}" dt="2025-03-24T16:55:29.089" v="5883" actId="6549"/>
        <pc:sldMkLst>
          <pc:docMk/>
          <pc:sldMk cId="3412427918" sldId="385"/>
        </pc:sldMkLst>
        <pc:spChg chg="mod">
          <ac:chgData name="Kulo, Violet" userId="03d3150e-90e0-40cc-90a4-5eafe2f9587d" providerId="ADAL" clId="{36CBBE6F-1F14-4C6F-95AF-126C0F7E4A32}" dt="2025-03-23T20:42:30.057" v="2814" actId="115"/>
          <ac:spMkLst>
            <pc:docMk/>
            <pc:sldMk cId="3412427918" sldId="385"/>
            <ac:spMk id="3" creationId="{1BC8714D-3742-5A6F-F318-6293D761B73B}"/>
          </ac:spMkLst>
        </pc:spChg>
        <pc:cxnChg chg="add mod">
          <ac:chgData name="Kulo, Violet" userId="03d3150e-90e0-40cc-90a4-5eafe2f9587d" providerId="ADAL" clId="{36CBBE6F-1F14-4C6F-95AF-126C0F7E4A32}" dt="2025-03-24T15:58:43.733" v="5765" actId="1035"/>
          <ac:cxnSpMkLst>
            <pc:docMk/>
            <pc:sldMk cId="3412427918" sldId="385"/>
            <ac:cxnSpMk id="4" creationId="{70E50962-4185-3ECD-697D-E4ED7D23C91E}"/>
          </ac:cxnSpMkLst>
        </pc:cxnChg>
        <pc:cxnChg chg="del mod">
          <ac:chgData name="Kulo, Violet" userId="03d3150e-90e0-40cc-90a4-5eafe2f9587d" providerId="ADAL" clId="{36CBBE6F-1F14-4C6F-95AF-126C0F7E4A32}" dt="2025-03-23T20:42:58.048" v="2824" actId="478"/>
          <ac:cxnSpMkLst>
            <pc:docMk/>
            <pc:sldMk cId="3412427918" sldId="385"/>
            <ac:cxnSpMk id="7" creationId="{27EDB9FD-7AE5-8AB8-57C6-EE4689AF1173}"/>
          </ac:cxnSpMkLst>
        </pc:cxnChg>
        <pc:cxnChg chg="add mod">
          <ac:chgData name="Kulo, Violet" userId="03d3150e-90e0-40cc-90a4-5eafe2f9587d" providerId="ADAL" clId="{36CBBE6F-1F14-4C6F-95AF-126C0F7E4A32}" dt="2025-03-24T15:58:36.787" v="5763" actId="1035"/>
          <ac:cxnSpMkLst>
            <pc:docMk/>
            <pc:sldMk cId="3412427918" sldId="385"/>
            <ac:cxnSpMk id="9" creationId="{A6F0811F-1A4F-D70C-51CE-44855032B036}"/>
          </ac:cxnSpMkLst>
        </pc:cxnChg>
        <pc:cxnChg chg="del mod">
          <ac:chgData name="Kulo, Violet" userId="03d3150e-90e0-40cc-90a4-5eafe2f9587d" providerId="ADAL" clId="{36CBBE6F-1F14-4C6F-95AF-126C0F7E4A32}" dt="2025-03-23T20:42:59.702" v="2826" actId="478"/>
          <ac:cxnSpMkLst>
            <pc:docMk/>
            <pc:sldMk cId="3412427918" sldId="385"/>
            <ac:cxnSpMk id="10" creationId="{96508A5E-9222-8273-5087-E5309AFEDAEA}"/>
          </ac:cxnSpMkLst>
        </pc:cxnChg>
        <pc:cxnChg chg="add mod">
          <ac:chgData name="Kulo, Violet" userId="03d3150e-90e0-40cc-90a4-5eafe2f9587d" providerId="ADAL" clId="{36CBBE6F-1F14-4C6F-95AF-126C0F7E4A32}" dt="2025-03-24T15:58:32.559" v="5759" actId="1036"/>
          <ac:cxnSpMkLst>
            <pc:docMk/>
            <pc:sldMk cId="3412427918" sldId="385"/>
            <ac:cxnSpMk id="12" creationId="{14448BC4-B0E3-DFC7-505A-86BFCD0E68F3}"/>
          </ac:cxnSpMkLst>
        </pc:cxnChg>
        <pc:cxnChg chg="del mod">
          <ac:chgData name="Kulo, Violet" userId="03d3150e-90e0-40cc-90a4-5eafe2f9587d" providerId="ADAL" clId="{36CBBE6F-1F14-4C6F-95AF-126C0F7E4A32}" dt="2025-03-23T20:42:19.456" v="2812" actId="478"/>
          <ac:cxnSpMkLst>
            <pc:docMk/>
            <pc:sldMk cId="3412427918" sldId="385"/>
            <ac:cxnSpMk id="14" creationId="{63F739EC-4873-CC4B-1995-EA5FA2E66508}"/>
          </ac:cxnSpMkLst>
        </pc:cxnChg>
        <pc:cxnChg chg="del mod">
          <ac:chgData name="Kulo, Violet" userId="03d3150e-90e0-40cc-90a4-5eafe2f9587d" providerId="ADAL" clId="{36CBBE6F-1F14-4C6F-95AF-126C0F7E4A32}" dt="2025-03-23T20:42:58.983" v="2825" actId="478"/>
          <ac:cxnSpMkLst>
            <pc:docMk/>
            <pc:sldMk cId="3412427918" sldId="385"/>
            <ac:cxnSpMk id="15" creationId="{DD636238-FBF7-A27E-6228-52DB082A4B45}"/>
          </ac:cxnSpMkLst>
        </pc:cxnChg>
        <pc:cxnChg chg="mod">
          <ac:chgData name="Kulo, Violet" userId="03d3150e-90e0-40cc-90a4-5eafe2f9587d" providerId="ADAL" clId="{36CBBE6F-1F14-4C6F-95AF-126C0F7E4A32}" dt="2025-03-24T15:58:49.172" v="5768" actId="1038"/>
          <ac:cxnSpMkLst>
            <pc:docMk/>
            <pc:sldMk cId="3412427918" sldId="385"/>
            <ac:cxnSpMk id="18" creationId="{5712931F-0FA3-9DAD-E479-DCA76FF38033}"/>
          </ac:cxnSpMkLst>
        </pc:cxnChg>
      </pc:sldChg>
      <pc:sldChg chg="modSp add mod ord replId modNotesTx">
        <pc:chgData name="Kulo, Violet" userId="03d3150e-90e0-40cc-90a4-5eafe2f9587d" providerId="ADAL" clId="{36CBBE6F-1F14-4C6F-95AF-126C0F7E4A32}" dt="2025-03-24T16:56:40.246" v="5890" actId="20577"/>
        <pc:sldMkLst>
          <pc:docMk/>
          <pc:sldMk cId="3844010800" sldId="386"/>
        </pc:sldMkLst>
        <pc:spChg chg="mod">
          <ac:chgData name="Kulo, Violet" userId="03d3150e-90e0-40cc-90a4-5eafe2f9587d" providerId="ADAL" clId="{36CBBE6F-1F14-4C6F-95AF-126C0F7E4A32}" dt="2025-03-24T00:18:17.196" v="3884" actId="20577"/>
          <ac:spMkLst>
            <pc:docMk/>
            <pc:sldMk cId="3844010800" sldId="386"/>
            <ac:spMk id="4" creationId="{7A975C41-6083-AA7C-F5F4-061E7CB26C77}"/>
          </ac:spMkLst>
        </pc:spChg>
      </pc:sldChg>
      <pc:sldChg chg="add del ord replId">
        <pc:chgData name="Kulo, Violet" userId="03d3150e-90e0-40cc-90a4-5eafe2f9587d" providerId="ADAL" clId="{36CBBE6F-1F14-4C6F-95AF-126C0F7E4A32}" dt="2025-03-23T21:25:39.667" v="3230" actId="47"/>
        <pc:sldMkLst>
          <pc:docMk/>
          <pc:sldMk cId="931152112" sldId="387"/>
        </pc:sldMkLst>
      </pc:sldChg>
      <pc:sldChg chg="addSp delSp modSp add mod addAnim delAnim modNotesTx">
        <pc:chgData name="Kulo, Violet" userId="03d3150e-90e0-40cc-90a4-5eafe2f9587d" providerId="ADAL" clId="{36CBBE6F-1F14-4C6F-95AF-126C0F7E4A32}" dt="2025-03-24T16:55:39.230" v="5885" actId="6549"/>
        <pc:sldMkLst>
          <pc:docMk/>
          <pc:sldMk cId="3488684714" sldId="388"/>
        </pc:sldMkLst>
        <pc:spChg chg="mod">
          <ac:chgData name="Kulo, Violet" userId="03d3150e-90e0-40cc-90a4-5eafe2f9587d" providerId="ADAL" clId="{36CBBE6F-1F14-4C6F-95AF-126C0F7E4A32}" dt="2025-03-24T15:59:46.113" v="5772" actId="115"/>
          <ac:spMkLst>
            <pc:docMk/>
            <pc:sldMk cId="3488684714" sldId="388"/>
            <ac:spMk id="3" creationId="{567E2EF7-34F6-E401-D070-E24C0D64CBA1}"/>
          </ac:spMkLst>
        </pc:spChg>
        <pc:cxnChg chg="add del mod">
          <ac:chgData name="Kulo, Violet" userId="03d3150e-90e0-40cc-90a4-5eafe2f9587d" providerId="ADAL" clId="{36CBBE6F-1F14-4C6F-95AF-126C0F7E4A32}" dt="2025-03-24T00:17:38.236" v="3873" actId="478"/>
          <ac:cxnSpMkLst>
            <pc:docMk/>
            <pc:sldMk cId="3488684714" sldId="388"/>
            <ac:cxnSpMk id="7" creationId="{110C67BB-519A-C14B-DC90-FF91ACD389B7}"/>
          </ac:cxnSpMkLst>
        </pc:cxnChg>
        <pc:cxnChg chg="del">
          <ac:chgData name="Kulo, Violet" userId="03d3150e-90e0-40cc-90a4-5eafe2f9587d" providerId="ADAL" clId="{36CBBE6F-1F14-4C6F-95AF-126C0F7E4A32}" dt="2025-03-23T23:03:26.909" v="3491" actId="478"/>
          <ac:cxnSpMkLst>
            <pc:docMk/>
            <pc:sldMk cId="3488684714" sldId="388"/>
            <ac:cxnSpMk id="24" creationId="{744C2122-C488-A233-126E-EE94963B51BB}"/>
          </ac:cxnSpMkLst>
        </pc:cxnChg>
        <pc:cxnChg chg="del">
          <ac:chgData name="Kulo, Violet" userId="03d3150e-90e0-40cc-90a4-5eafe2f9587d" providerId="ADAL" clId="{36CBBE6F-1F14-4C6F-95AF-126C0F7E4A32}" dt="2025-03-23T23:03:25.246" v="3490" actId="478"/>
          <ac:cxnSpMkLst>
            <pc:docMk/>
            <pc:sldMk cId="3488684714" sldId="388"/>
            <ac:cxnSpMk id="42" creationId="{3DAF2180-AE93-E729-2E76-A2C579A27E0C}"/>
          </ac:cxnSpMkLst>
        </pc:cxnChg>
      </pc:sldChg>
      <pc:sldChg chg="modSp add mod modNotesTx">
        <pc:chgData name="Kulo, Violet" userId="03d3150e-90e0-40cc-90a4-5eafe2f9587d" providerId="ADAL" clId="{36CBBE6F-1F14-4C6F-95AF-126C0F7E4A32}" dt="2025-03-24T16:55:42.838" v="5886" actId="6549"/>
        <pc:sldMkLst>
          <pc:docMk/>
          <pc:sldMk cId="1229586749" sldId="389"/>
        </pc:sldMkLst>
        <pc:graphicFrameChg chg="mod modGraphic">
          <ac:chgData name="Kulo, Violet" userId="03d3150e-90e0-40cc-90a4-5eafe2f9587d" providerId="ADAL" clId="{36CBBE6F-1F14-4C6F-95AF-126C0F7E4A32}" dt="2025-03-24T16:00:28.823" v="5774" actId="115"/>
          <ac:graphicFrameMkLst>
            <pc:docMk/>
            <pc:sldMk cId="1229586749" sldId="389"/>
            <ac:graphicFrameMk id="4" creationId="{387922CE-0820-6CE2-F8D5-A7DEB5E66463}"/>
          </ac:graphicFrameMkLst>
        </pc:graphicFrameChg>
      </pc:sldChg>
      <pc:sldChg chg="addSp delSp modSp add mod ord delAnim modAnim modNotesTx">
        <pc:chgData name="Kulo, Violet" userId="03d3150e-90e0-40cc-90a4-5eafe2f9587d" providerId="ADAL" clId="{36CBBE6F-1F14-4C6F-95AF-126C0F7E4A32}" dt="2025-03-24T16:53:30.955" v="5865" actId="6549"/>
        <pc:sldMkLst>
          <pc:docMk/>
          <pc:sldMk cId="2914343198" sldId="390"/>
        </pc:sldMkLst>
        <pc:spChg chg="mod">
          <ac:chgData name="Kulo, Violet" userId="03d3150e-90e0-40cc-90a4-5eafe2f9587d" providerId="ADAL" clId="{36CBBE6F-1F14-4C6F-95AF-126C0F7E4A32}" dt="2025-03-24T15:30:29.742" v="5592" actId="20577"/>
          <ac:spMkLst>
            <pc:docMk/>
            <pc:sldMk cId="2914343198" sldId="390"/>
            <ac:spMk id="3" creationId="{3710E323-C7B7-D657-D16B-D1688D321099}"/>
          </ac:spMkLst>
        </pc:spChg>
        <pc:cxnChg chg="add del mod">
          <ac:chgData name="Kulo, Violet" userId="03d3150e-90e0-40cc-90a4-5eafe2f9587d" providerId="ADAL" clId="{36CBBE6F-1F14-4C6F-95AF-126C0F7E4A32}" dt="2025-03-24T15:30:23.360" v="5575" actId="478"/>
          <ac:cxnSpMkLst>
            <pc:docMk/>
            <pc:sldMk cId="2914343198" sldId="390"/>
            <ac:cxnSpMk id="4" creationId="{9D82FA8D-F2D4-E79D-3E1F-FD99DF0BD08D}"/>
          </ac:cxnSpMkLst>
        </pc:cxnChg>
      </pc:sldChg>
      <pc:sldChg chg="addSp modSp add mod ord modNotesTx">
        <pc:chgData name="Kulo, Violet" userId="03d3150e-90e0-40cc-90a4-5eafe2f9587d" providerId="ADAL" clId="{36CBBE6F-1F14-4C6F-95AF-126C0F7E4A32}" dt="2025-03-24T16:52:51.879" v="5859" actId="6549"/>
        <pc:sldMkLst>
          <pc:docMk/>
          <pc:sldMk cId="2292380319" sldId="391"/>
        </pc:sldMkLst>
        <pc:spChg chg="mod">
          <ac:chgData name="Kulo, Violet" userId="03d3150e-90e0-40cc-90a4-5eafe2f9587d" providerId="ADAL" clId="{36CBBE6F-1F14-4C6F-95AF-126C0F7E4A32}" dt="2025-03-24T01:25:00.571" v="4701" actId="26606"/>
          <ac:spMkLst>
            <pc:docMk/>
            <pc:sldMk cId="2292380319" sldId="391"/>
            <ac:spMk id="2" creationId="{8EE824C3-13CB-02AC-5EE5-F4E9DEA0B06B}"/>
          </ac:spMkLst>
        </pc:spChg>
        <pc:spChg chg="add mod">
          <ac:chgData name="Kulo, Violet" userId="03d3150e-90e0-40cc-90a4-5eafe2f9587d" providerId="ADAL" clId="{36CBBE6F-1F14-4C6F-95AF-126C0F7E4A32}" dt="2025-03-24T01:27:08.582" v="4717"/>
          <ac:spMkLst>
            <pc:docMk/>
            <pc:sldMk cId="2292380319" sldId="391"/>
            <ac:spMk id="3" creationId="{DBFFBC90-2177-7660-6D94-8329EC9A3DE0}"/>
          </ac:spMkLst>
        </pc:spChg>
        <pc:graphicFrameChg chg="mod modGraphic">
          <ac:chgData name="Kulo, Violet" userId="03d3150e-90e0-40cc-90a4-5eafe2f9587d" providerId="ADAL" clId="{36CBBE6F-1F14-4C6F-95AF-126C0F7E4A32}" dt="2025-03-24T14:17:02.583" v="4860" actId="20577"/>
          <ac:graphicFrameMkLst>
            <pc:docMk/>
            <pc:sldMk cId="2292380319" sldId="391"/>
            <ac:graphicFrameMk id="55" creationId="{0CFF35A9-2808-C1F6-B139-64E8DC3CB672}"/>
          </ac:graphicFrameMkLst>
        </pc:graphicFrameChg>
      </pc:sldChg>
      <pc:sldChg chg="modSp new mod">
        <pc:chgData name="Kulo, Violet" userId="03d3150e-90e0-40cc-90a4-5eafe2f9587d" providerId="ADAL" clId="{36CBBE6F-1F14-4C6F-95AF-126C0F7E4A32}" dt="2025-03-24T14:15:39.551" v="4849" actId="1076"/>
        <pc:sldMkLst>
          <pc:docMk/>
          <pc:sldMk cId="3999834523" sldId="392"/>
        </pc:sldMkLst>
        <pc:spChg chg="mod">
          <ac:chgData name="Kulo, Violet" userId="03d3150e-90e0-40cc-90a4-5eafe2f9587d" providerId="ADAL" clId="{36CBBE6F-1F14-4C6F-95AF-126C0F7E4A32}" dt="2025-03-24T14:13:43.649" v="4822"/>
          <ac:spMkLst>
            <pc:docMk/>
            <pc:sldMk cId="3999834523" sldId="392"/>
            <ac:spMk id="2" creationId="{35CA6922-B736-20F6-50D1-2EB824CB0FD5}"/>
          </ac:spMkLst>
        </pc:spChg>
        <pc:spChg chg="mod">
          <ac:chgData name="Kulo, Violet" userId="03d3150e-90e0-40cc-90a4-5eafe2f9587d" providerId="ADAL" clId="{36CBBE6F-1F14-4C6F-95AF-126C0F7E4A32}" dt="2025-03-24T14:15:39.551" v="4849" actId="1076"/>
          <ac:spMkLst>
            <pc:docMk/>
            <pc:sldMk cId="3999834523" sldId="392"/>
            <ac:spMk id="3" creationId="{2CE7FE20-70BE-B934-7BDE-792DC6A1CBD2}"/>
          </ac:spMkLst>
        </pc:spChg>
      </pc:sldChg>
      <pc:sldChg chg="modSp add mod ord modNotesTx">
        <pc:chgData name="Kulo, Violet" userId="03d3150e-90e0-40cc-90a4-5eafe2f9587d" providerId="ADAL" clId="{36CBBE6F-1F14-4C6F-95AF-126C0F7E4A32}" dt="2025-03-24T16:54:35.110" v="5873" actId="6549"/>
        <pc:sldMkLst>
          <pc:docMk/>
          <pc:sldMk cId="2034442868" sldId="393"/>
        </pc:sldMkLst>
        <pc:spChg chg="mod">
          <ac:chgData name="Kulo, Violet" userId="03d3150e-90e0-40cc-90a4-5eafe2f9587d" providerId="ADAL" clId="{36CBBE6F-1F14-4C6F-95AF-126C0F7E4A32}" dt="2025-03-24T15:09:43.988" v="5170" actId="20577"/>
          <ac:spMkLst>
            <pc:docMk/>
            <pc:sldMk cId="2034442868" sldId="393"/>
            <ac:spMk id="3" creationId="{C3EB13EB-3472-FF28-7BEA-F43F41BC6D42}"/>
          </ac:spMkLst>
        </pc:spChg>
      </pc:sldChg>
      <pc:sldChg chg="modSp add mod ord modNotesTx">
        <pc:chgData name="Kulo, Violet" userId="03d3150e-90e0-40cc-90a4-5eafe2f9587d" providerId="ADAL" clId="{36CBBE6F-1F14-4C6F-95AF-126C0F7E4A32}" dt="2025-03-24T16:55:11" v="5879" actId="6549"/>
        <pc:sldMkLst>
          <pc:docMk/>
          <pc:sldMk cId="2167597921" sldId="394"/>
        </pc:sldMkLst>
        <pc:spChg chg="mod">
          <ac:chgData name="Kulo, Violet" userId="03d3150e-90e0-40cc-90a4-5eafe2f9587d" providerId="ADAL" clId="{36CBBE6F-1F14-4C6F-95AF-126C0F7E4A32}" dt="2025-03-24T15:09:19.360" v="5169" actId="20577"/>
          <ac:spMkLst>
            <pc:docMk/>
            <pc:sldMk cId="2167597921" sldId="394"/>
            <ac:spMk id="3" creationId="{580128A0-D7D3-A082-5F24-227977B1AEA6}"/>
          </ac:spMkLst>
        </pc:spChg>
      </pc:sldChg>
      <pc:sldChg chg="modSp new del mod">
        <pc:chgData name="Kulo, Violet" userId="03d3150e-90e0-40cc-90a4-5eafe2f9587d" providerId="ADAL" clId="{36CBBE6F-1F14-4C6F-95AF-126C0F7E4A32}" dt="2025-03-24T16:18:02.287" v="5787" actId="47"/>
        <pc:sldMkLst>
          <pc:docMk/>
          <pc:sldMk cId="822972768" sldId="395"/>
        </pc:sldMkLst>
        <pc:spChg chg="mod">
          <ac:chgData name="Kulo, Violet" userId="03d3150e-90e0-40cc-90a4-5eafe2f9587d" providerId="ADAL" clId="{36CBBE6F-1F14-4C6F-95AF-126C0F7E4A32}" dt="2025-03-24T15:48:54.524" v="5665" actId="5793"/>
          <ac:spMkLst>
            <pc:docMk/>
            <pc:sldMk cId="822972768" sldId="395"/>
            <ac:spMk id="2" creationId="{C98C9CD6-EACC-8EA9-711F-2C07BEC50A7F}"/>
          </ac:spMkLst>
        </pc:spChg>
      </pc:sldChg>
      <pc:sldChg chg="add modNotesTx">
        <pc:chgData name="Kulo, Violet" userId="03d3150e-90e0-40cc-90a4-5eafe2f9587d" providerId="ADAL" clId="{36CBBE6F-1F14-4C6F-95AF-126C0F7E4A32}" dt="2025-03-24T16:55:52.179" v="5888" actId="6549"/>
        <pc:sldMkLst>
          <pc:docMk/>
          <pc:sldMk cId="2184935314" sldId="703"/>
        </pc:sldMkLst>
      </pc:sldChg>
      <pc:sldChg chg="add">
        <pc:chgData name="Kulo, Violet" userId="03d3150e-90e0-40cc-90a4-5eafe2f9587d" providerId="ADAL" clId="{36CBBE6F-1F14-4C6F-95AF-126C0F7E4A32}" dt="2025-03-24T16:18:10.939" v="5788"/>
        <pc:sldMkLst>
          <pc:docMk/>
          <pc:sldMk cId="3422865328" sldId="713"/>
        </pc:sldMkLst>
      </pc:sldChg>
      <pc:sldMasterChg chg="delSldLayout">
        <pc:chgData name="Kulo, Violet" userId="03d3150e-90e0-40cc-90a4-5eafe2f9587d" providerId="ADAL" clId="{36CBBE6F-1F14-4C6F-95AF-126C0F7E4A32}" dt="2025-03-23T21:48:07.261" v="3391" actId="47"/>
        <pc:sldMasterMkLst>
          <pc:docMk/>
          <pc:sldMasterMk cId="482041435" sldId="2147483725"/>
        </pc:sldMasterMkLst>
        <pc:sldLayoutChg chg="del">
          <pc:chgData name="Kulo, Violet" userId="03d3150e-90e0-40cc-90a4-5eafe2f9587d" providerId="ADAL" clId="{36CBBE6F-1F14-4C6F-95AF-126C0F7E4A32}" dt="2025-03-23T21:48:07.261" v="3391" actId="47"/>
          <pc:sldLayoutMkLst>
            <pc:docMk/>
            <pc:sldMasterMk cId="482041435" sldId="2147483725"/>
            <pc:sldLayoutMk cId="1179923531" sldId="2147483731"/>
          </pc:sldLayoutMkLst>
        </pc:sldLayoutChg>
      </pc:sldMaster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0CDA3D-E559-4E84-9C36-1F9CF1D77E9F}" type="doc">
      <dgm:prSet loTypeId="urn:microsoft.com/office/officeart/2018/2/layout/IconVerticalSolidList" loCatId="icon" qsTypeId="urn:microsoft.com/office/officeart/2005/8/quickstyle/simple4" qsCatId="simple" csTypeId="urn:microsoft.com/office/officeart/2005/8/colors/colorful5" csCatId="colorful" phldr="1"/>
      <dgm:spPr/>
      <dgm:t>
        <a:bodyPr/>
        <a:lstStyle/>
        <a:p>
          <a:endParaRPr lang="en-US"/>
        </a:p>
      </dgm:t>
    </dgm:pt>
    <dgm:pt modelId="{3E33FFF9-6C68-4D24-8420-CE8BAF0DAA9F}">
      <dgm:prSet custT="1"/>
      <dgm:spPr/>
      <dgm:t>
        <a:bodyPr/>
        <a:lstStyle/>
        <a:p>
          <a:pPr>
            <a:lnSpc>
              <a:spcPct val="100000"/>
            </a:lnSpc>
          </a:pPr>
          <a:r>
            <a:rPr lang="en-US" sz="2000"/>
            <a:t>Describe types of research gaps.</a:t>
          </a:r>
          <a:endParaRPr lang="en-US" sz="2000" dirty="0"/>
        </a:p>
      </dgm:t>
    </dgm:pt>
    <dgm:pt modelId="{B486FA2B-358F-43E7-ACF2-D328DB254056}" type="parTrans" cxnId="{2A5AC96D-5DBF-407E-B3E9-F5E4B46531B1}">
      <dgm:prSet/>
      <dgm:spPr/>
      <dgm:t>
        <a:bodyPr/>
        <a:lstStyle/>
        <a:p>
          <a:endParaRPr lang="en-US"/>
        </a:p>
      </dgm:t>
    </dgm:pt>
    <dgm:pt modelId="{3914AF23-2C1B-4F20-A73B-DF588DA12B75}" type="sibTrans" cxnId="{2A5AC96D-5DBF-407E-B3E9-F5E4B46531B1}">
      <dgm:prSet phldrT="1"/>
      <dgm:spPr/>
      <dgm:t>
        <a:bodyPr/>
        <a:lstStyle/>
        <a:p>
          <a:endParaRPr lang="en-US"/>
        </a:p>
      </dgm:t>
    </dgm:pt>
    <dgm:pt modelId="{814F7724-FACA-4D7A-8B42-257F2C802F12}">
      <dgm:prSet custT="1"/>
      <dgm:spPr/>
      <dgm:t>
        <a:bodyPr/>
        <a:lstStyle/>
        <a:p>
          <a:pPr>
            <a:lnSpc>
              <a:spcPct val="100000"/>
            </a:lnSpc>
          </a:pPr>
          <a:r>
            <a:rPr lang="en-US" sz="2000" dirty="0"/>
            <a:t>Discuss how to develop a researchable question from the research topic</a:t>
          </a:r>
          <a:r>
            <a:rPr lang="en-US" sz="2500" dirty="0"/>
            <a:t>.</a:t>
          </a:r>
        </a:p>
      </dgm:t>
    </dgm:pt>
    <dgm:pt modelId="{B8989D01-93FE-45DA-BA2C-2DB7F10B43AC}" type="parTrans" cxnId="{F83CA5D0-5535-49B2-9018-50C550A070DF}">
      <dgm:prSet/>
      <dgm:spPr/>
      <dgm:t>
        <a:bodyPr/>
        <a:lstStyle/>
        <a:p>
          <a:endParaRPr lang="en-US"/>
        </a:p>
      </dgm:t>
    </dgm:pt>
    <dgm:pt modelId="{3FCB491E-D795-406D-A298-6DF5725EDE48}" type="sibTrans" cxnId="{F83CA5D0-5535-49B2-9018-50C550A070DF}">
      <dgm:prSet phldrT="2"/>
      <dgm:spPr/>
      <dgm:t>
        <a:bodyPr/>
        <a:lstStyle/>
        <a:p>
          <a:endParaRPr lang="en-US"/>
        </a:p>
      </dgm:t>
    </dgm:pt>
    <dgm:pt modelId="{64AEB266-26A2-4E71-8BC5-535B2EE7A8D8}">
      <dgm:prSet custT="1"/>
      <dgm:spPr/>
      <dgm:t>
        <a:bodyPr/>
        <a:lstStyle/>
        <a:p>
          <a:pPr>
            <a:lnSpc>
              <a:spcPct val="100000"/>
            </a:lnSpc>
          </a:pPr>
          <a:r>
            <a:rPr lang="en-US" sz="2000" dirty="0"/>
            <a:t>Illustrate how to align the problem statement, purpose statement, and research question(s).</a:t>
          </a:r>
        </a:p>
      </dgm:t>
    </dgm:pt>
    <dgm:pt modelId="{B64980F4-D624-4C8E-832A-DFBBAFBA1199}" type="parTrans" cxnId="{38CAAED5-1D92-46D2-A10D-99F00A1FC900}">
      <dgm:prSet/>
      <dgm:spPr/>
      <dgm:t>
        <a:bodyPr/>
        <a:lstStyle/>
        <a:p>
          <a:endParaRPr lang="en-US"/>
        </a:p>
      </dgm:t>
    </dgm:pt>
    <dgm:pt modelId="{F82B9D0D-F9F6-45FC-9610-10416597D928}" type="sibTrans" cxnId="{38CAAED5-1D92-46D2-A10D-99F00A1FC900}">
      <dgm:prSet phldrT="3"/>
      <dgm:spPr/>
      <dgm:t>
        <a:bodyPr/>
        <a:lstStyle/>
        <a:p>
          <a:endParaRPr lang="en-US"/>
        </a:p>
      </dgm:t>
    </dgm:pt>
    <dgm:pt modelId="{34DBD796-8BBB-41E0-B5FB-59785A7C804D}" type="pres">
      <dgm:prSet presAssocID="{FB0CDA3D-E559-4E84-9C36-1F9CF1D77E9F}" presName="root" presStyleCnt="0">
        <dgm:presLayoutVars>
          <dgm:dir/>
          <dgm:resizeHandles val="exact"/>
        </dgm:presLayoutVars>
      </dgm:prSet>
      <dgm:spPr/>
    </dgm:pt>
    <dgm:pt modelId="{6891D46C-6667-4189-971F-51704AC93198}" type="pres">
      <dgm:prSet presAssocID="{3E33FFF9-6C68-4D24-8420-CE8BAF0DAA9F}" presName="compNode" presStyleCnt="0"/>
      <dgm:spPr/>
    </dgm:pt>
    <dgm:pt modelId="{D74E630C-6AA8-49EC-9990-A37CEC5A2767}" type="pres">
      <dgm:prSet presAssocID="{3E33FFF9-6C68-4D24-8420-CE8BAF0DAA9F}" presName="bgRect" presStyleLbl="bgShp" presStyleIdx="0" presStyleCnt="3"/>
      <dgm:spPr/>
    </dgm:pt>
    <dgm:pt modelId="{4F3E5D6A-1468-40DB-B1D2-7162F0CBA55F}" type="pres">
      <dgm:prSet presAssocID="{3E33FFF9-6C68-4D24-8420-CE8BAF0DAA9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eacher"/>
        </a:ext>
      </dgm:extLst>
    </dgm:pt>
    <dgm:pt modelId="{46C5BE5F-7857-4B4F-9425-637DB1A56B65}" type="pres">
      <dgm:prSet presAssocID="{3E33FFF9-6C68-4D24-8420-CE8BAF0DAA9F}" presName="spaceRect" presStyleCnt="0"/>
      <dgm:spPr/>
    </dgm:pt>
    <dgm:pt modelId="{9692A357-8304-4E54-B5E3-899FC98F118F}" type="pres">
      <dgm:prSet presAssocID="{3E33FFF9-6C68-4D24-8420-CE8BAF0DAA9F}" presName="parTx" presStyleLbl="revTx" presStyleIdx="0" presStyleCnt="3">
        <dgm:presLayoutVars>
          <dgm:chMax val="0"/>
          <dgm:chPref val="0"/>
        </dgm:presLayoutVars>
      </dgm:prSet>
      <dgm:spPr/>
    </dgm:pt>
    <dgm:pt modelId="{19C89C6A-937C-413D-B358-BF3AAF3483CE}" type="pres">
      <dgm:prSet presAssocID="{3914AF23-2C1B-4F20-A73B-DF588DA12B75}" presName="sibTrans" presStyleCnt="0"/>
      <dgm:spPr/>
    </dgm:pt>
    <dgm:pt modelId="{0AAB9EE2-0285-4A70-83DE-F6FB410F111C}" type="pres">
      <dgm:prSet presAssocID="{814F7724-FACA-4D7A-8B42-257F2C802F12}" presName="compNode" presStyleCnt="0"/>
      <dgm:spPr/>
    </dgm:pt>
    <dgm:pt modelId="{C9E4171D-BADB-440B-9EE4-75D926242081}" type="pres">
      <dgm:prSet presAssocID="{814F7724-FACA-4D7A-8B42-257F2C802F12}" presName="bgRect" presStyleLbl="bgShp" presStyleIdx="1" presStyleCnt="3"/>
      <dgm:spPr/>
    </dgm:pt>
    <dgm:pt modelId="{8FB4C545-69E8-457C-8D56-680C5FCA4592}" type="pres">
      <dgm:prSet presAssocID="{814F7724-FACA-4D7A-8B42-257F2C802F1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at"/>
        </a:ext>
      </dgm:extLst>
    </dgm:pt>
    <dgm:pt modelId="{612FB7FC-90F8-4120-B89D-2896F749EFB0}" type="pres">
      <dgm:prSet presAssocID="{814F7724-FACA-4D7A-8B42-257F2C802F12}" presName="spaceRect" presStyleCnt="0"/>
      <dgm:spPr/>
    </dgm:pt>
    <dgm:pt modelId="{E0523729-6A96-4238-B913-F8B8921B87A6}" type="pres">
      <dgm:prSet presAssocID="{814F7724-FACA-4D7A-8B42-257F2C802F12}" presName="parTx" presStyleLbl="revTx" presStyleIdx="1" presStyleCnt="3">
        <dgm:presLayoutVars>
          <dgm:chMax val="0"/>
          <dgm:chPref val="0"/>
        </dgm:presLayoutVars>
      </dgm:prSet>
      <dgm:spPr/>
    </dgm:pt>
    <dgm:pt modelId="{36C82911-50E5-461A-A6C9-FF0B83D82196}" type="pres">
      <dgm:prSet presAssocID="{3FCB491E-D795-406D-A298-6DF5725EDE48}" presName="sibTrans" presStyleCnt="0"/>
      <dgm:spPr/>
    </dgm:pt>
    <dgm:pt modelId="{320E5F0F-255C-49FC-918A-8C3766FC1420}" type="pres">
      <dgm:prSet presAssocID="{64AEB266-26A2-4E71-8BC5-535B2EE7A8D8}" presName="compNode" presStyleCnt="0"/>
      <dgm:spPr/>
    </dgm:pt>
    <dgm:pt modelId="{82789371-1083-4730-A519-3EBCCDE6A261}" type="pres">
      <dgm:prSet presAssocID="{64AEB266-26A2-4E71-8BC5-535B2EE7A8D8}" presName="bgRect" presStyleLbl="bgShp" presStyleIdx="2" presStyleCnt="3"/>
      <dgm:spPr/>
    </dgm:pt>
    <dgm:pt modelId="{E93FB3BC-0E76-4A0C-ACF3-365AABA544EA}" type="pres">
      <dgm:prSet presAssocID="{64AEB266-26A2-4E71-8BC5-535B2EE7A8D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Typewriter"/>
        </a:ext>
      </dgm:extLst>
    </dgm:pt>
    <dgm:pt modelId="{A036171D-CD17-4670-86A0-03E264ACA722}" type="pres">
      <dgm:prSet presAssocID="{64AEB266-26A2-4E71-8BC5-535B2EE7A8D8}" presName="spaceRect" presStyleCnt="0"/>
      <dgm:spPr/>
    </dgm:pt>
    <dgm:pt modelId="{720B127C-74F2-451E-B34F-6FA193F79349}" type="pres">
      <dgm:prSet presAssocID="{64AEB266-26A2-4E71-8BC5-535B2EE7A8D8}" presName="parTx" presStyleLbl="revTx" presStyleIdx="2" presStyleCnt="3">
        <dgm:presLayoutVars>
          <dgm:chMax val="0"/>
          <dgm:chPref val="0"/>
        </dgm:presLayoutVars>
      </dgm:prSet>
      <dgm:spPr/>
    </dgm:pt>
  </dgm:ptLst>
  <dgm:cxnLst>
    <dgm:cxn modelId="{01A2D25F-B4CF-443A-8B43-591BCD9DBA8B}" type="presOf" srcId="{814F7724-FACA-4D7A-8B42-257F2C802F12}" destId="{E0523729-6A96-4238-B913-F8B8921B87A6}" srcOrd="0" destOrd="0" presId="urn:microsoft.com/office/officeart/2018/2/layout/IconVerticalSolidList"/>
    <dgm:cxn modelId="{2A5AC96D-5DBF-407E-B3E9-F5E4B46531B1}" srcId="{FB0CDA3D-E559-4E84-9C36-1F9CF1D77E9F}" destId="{3E33FFF9-6C68-4D24-8420-CE8BAF0DAA9F}" srcOrd="0" destOrd="0" parTransId="{B486FA2B-358F-43E7-ACF2-D328DB254056}" sibTransId="{3914AF23-2C1B-4F20-A73B-DF588DA12B75}"/>
    <dgm:cxn modelId="{FBA61C75-890C-4738-B755-1D29723FD75F}" type="presOf" srcId="{64AEB266-26A2-4E71-8BC5-535B2EE7A8D8}" destId="{720B127C-74F2-451E-B34F-6FA193F79349}" srcOrd="0" destOrd="0" presId="urn:microsoft.com/office/officeart/2018/2/layout/IconVerticalSolidList"/>
    <dgm:cxn modelId="{15EE70B3-A503-40BB-8718-EFEC98FB047F}" type="presOf" srcId="{3E33FFF9-6C68-4D24-8420-CE8BAF0DAA9F}" destId="{9692A357-8304-4E54-B5E3-899FC98F118F}" srcOrd="0" destOrd="0" presId="urn:microsoft.com/office/officeart/2018/2/layout/IconVerticalSolidList"/>
    <dgm:cxn modelId="{F83CA5D0-5535-49B2-9018-50C550A070DF}" srcId="{FB0CDA3D-E559-4E84-9C36-1F9CF1D77E9F}" destId="{814F7724-FACA-4D7A-8B42-257F2C802F12}" srcOrd="1" destOrd="0" parTransId="{B8989D01-93FE-45DA-BA2C-2DB7F10B43AC}" sibTransId="{3FCB491E-D795-406D-A298-6DF5725EDE48}"/>
    <dgm:cxn modelId="{38CAAED5-1D92-46D2-A10D-99F00A1FC900}" srcId="{FB0CDA3D-E559-4E84-9C36-1F9CF1D77E9F}" destId="{64AEB266-26A2-4E71-8BC5-535B2EE7A8D8}" srcOrd="2" destOrd="0" parTransId="{B64980F4-D624-4C8E-832A-DFBBAFBA1199}" sibTransId="{F82B9D0D-F9F6-45FC-9610-10416597D928}"/>
    <dgm:cxn modelId="{78FA73EB-6830-489E-B94A-6AA6E904A3C1}" type="presOf" srcId="{FB0CDA3D-E559-4E84-9C36-1F9CF1D77E9F}" destId="{34DBD796-8BBB-41E0-B5FB-59785A7C804D}" srcOrd="0" destOrd="0" presId="urn:microsoft.com/office/officeart/2018/2/layout/IconVerticalSolidList"/>
    <dgm:cxn modelId="{9CDA421C-473B-4037-8F40-AFABA483B0BD}" type="presParOf" srcId="{34DBD796-8BBB-41E0-B5FB-59785A7C804D}" destId="{6891D46C-6667-4189-971F-51704AC93198}" srcOrd="0" destOrd="0" presId="urn:microsoft.com/office/officeart/2018/2/layout/IconVerticalSolidList"/>
    <dgm:cxn modelId="{A560EB85-7DC3-4D1A-8190-17DAA080D153}" type="presParOf" srcId="{6891D46C-6667-4189-971F-51704AC93198}" destId="{D74E630C-6AA8-49EC-9990-A37CEC5A2767}" srcOrd="0" destOrd="0" presId="urn:microsoft.com/office/officeart/2018/2/layout/IconVerticalSolidList"/>
    <dgm:cxn modelId="{E954914B-3F53-4E8A-BAEF-10C563CB7880}" type="presParOf" srcId="{6891D46C-6667-4189-971F-51704AC93198}" destId="{4F3E5D6A-1468-40DB-B1D2-7162F0CBA55F}" srcOrd="1" destOrd="0" presId="urn:microsoft.com/office/officeart/2018/2/layout/IconVerticalSolidList"/>
    <dgm:cxn modelId="{F29CD41E-79D5-4391-B0D6-63136509BE7A}" type="presParOf" srcId="{6891D46C-6667-4189-971F-51704AC93198}" destId="{46C5BE5F-7857-4B4F-9425-637DB1A56B65}" srcOrd="2" destOrd="0" presId="urn:microsoft.com/office/officeart/2018/2/layout/IconVerticalSolidList"/>
    <dgm:cxn modelId="{C05F9857-0F2B-424C-8174-60CF9CAA5B0E}" type="presParOf" srcId="{6891D46C-6667-4189-971F-51704AC93198}" destId="{9692A357-8304-4E54-B5E3-899FC98F118F}" srcOrd="3" destOrd="0" presId="urn:microsoft.com/office/officeart/2018/2/layout/IconVerticalSolidList"/>
    <dgm:cxn modelId="{B864A1E6-22F1-422D-9D6E-58912D06058B}" type="presParOf" srcId="{34DBD796-8BBB-41E0-B5FB-59785A7C804D}" destId="{19C89C6A-937C-413D-B358-BF3AAF3483CE}" srcOrd="1" destOrd="0" presId="urn:microsoft.com/office/officeart/2018/2/layout/IconVerticalSolidList"/>
    <dgm:cxn modelId="{48745D39-5B83-4463-872D-DC013DEFD627}" type="presParOf" srcId="{34DBD796-8BBB-41E0-B5FB-59785A7C804D}" destId="{0AAB9EE2-0285-4A70-83DE-F6FB410F111C}" srcOrd="2" destOrd="0" presId="urn:microsoft.com/office/officeart/2018/2/layout/IconVerticalSolidList"/>
    <dgm:cxn modelId="{954BC421-DEA9-4F9C-878B-7AA271DD81D0}" type="presParOf" srcId="{0AAB9EE2-0285-4A70-83DE-F6FB410F111C}" destId="{C9E4171D-BADB-440B-9EE4-75D926242081}" srcOrd="0" destOrd="0" presId="urn:microsoft.com/office/officeart/2018/2/layout/IconVerticalSolidList"/>
    <dgm:cxn modelId="{9E687986-A305-45BE-9A16-6467F1B7C657}" type="presParOf" srcId="{0AAB9EE2-0285-4A70-83DE-F6FB410F111C}" destId="{8FB4C545-69E8-457C-8D56-680C5FCA4592}" srcOrd="1" destOrd="0" presId="urn:microsoft.com/office/officeart/2018/2/layout/IconVerticalSolidList"/>
    <dgm:cxn modelId="{950C48AB-B608-4CEC-8A5A-EAB5AA61078B}" type="presParOf" srcId="{0AAB9EE2-0285-4A70-83DE-F6FB410F111C}" destId="{612FB7FC-90F8-4120-B89D-2896F749EFB0}" srcOrd="2" destOrd="0" presId="urn:microsoft.com/office/officeart/2018/2/layout/IconVerticalSolidList"/>
    <dgm:cxn modelId="{4590C67C-0540-47C5-B0CA-B338C836BFAB}" type="presParOf" srcId="{0AAB9EE2-0285-4A70-83DE-F6FB410F111C}" destId="{E0523729-6A96-4238-B913-F8B8921B87A6}" srcOrd="3" destOrd="0" presId="urn:microsoft.com/office/officeart/2018/2/layout/IconVerticalSolidList"/>
    <dgm:cxn modelId="{8FF8B536-A5F3-41DD-9588-EEB5BB7CF2F7}" type="presParOf" srcId="{34DBD796-8BBB-41E0-B5FB-59785A7C804D}" destId="{36C82911-50E5-461A-A6C9-FF0B83D82196}" srcOrd="3" destOrd="0" presId="urn:microsoft.com/office/officeart/2018/2/layout/IconVerticalSolidList"/>
    <dgm:cxn modelId="{15EBD87C-CF9E-4B1B-890F-FC7916A2302C}" type="presParOf" srcId="{34DBD796-8BBB-41E0-B5FB-59785A7C804D}" destId="{320E5F0F-255C-49FC-918A-8C3766FC1420}" srcOrd="4" destOrd="0" presId="urn:microsoft.com/office/officeart/2018/2/layout/IconVerticalSolidList"/>
    <dgm:cxn modelId="{4DC78131-7F82-4D84-A745-6E5D6E9F3976}" type="presParOf" srcId="{320E5F0F-255C-49FC-918A-8C3766FC1420}" destId="{82789371-1083-4730-A519-3EBCCDE6A261}" srcOrd="0" destOrd="0" presId="urn:microsoft.com/office/officeart/2018/2/layout/IconVerticalSolidList"/>
    <dgm:cxn modelId="{1E57F27C-E3C3-474F-B44C-FDC85185443A}" type="presParOf" srcId="{320E5F0F-255C-49FC-918A-8C3766FC1420}" destId="{E93FB3BC-0E76-4A0C-ACF3-365AABA544EA}" srcOrd="1" destOrd="0" presId="urn:microsoft.com/office/officeart/2018/2/layout/IconVerticalSolidList"/>
    <dgm:cxn modelId="{A025C2F1-1EDD-4698-860D-3B291007BAE4}" type="presParOf" srcId="{320E5F0F-255C-49FC-918A-8C3766FC1420}" destId="{A036171D-CD17-4670-86A0-03E264ACA722}" srcOrd="2" destOrd="0" presId="urn:microsoft.com/office/officeart/2018/2/layout/IconVerticalSolidList"/>
    <dgm:cxn modelId="{996CB96A-7A18-43EB-A798-B8A088337059}" type="presParOf" srcId="{320E5F0F-255C-49FC-918A-8C3766FC1420}" destId="{720B127C-74F2-451E-B34F-6FA193F7934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530DCD-7332-B240-8EB6-EA4BF2E534D1}" type="doc">
      <dgm:prSet loTypeId="urn:microsoft.com/office/officeart/2005/8/layout/bProcess3" loCatId="" qsTypeId="urn:microsoft.com/office/officeart/2005/8/quickstyle/simple1" qsCatId="simple" csTypeId="urn:microsoft.com/office/officeart/2005/8/colors/colorful1" csCatId="colorful" phldr="1"/>
      <dgm:spPr/>
      <dgm:t>
        <a:bodyPr/>
        <a:lstStyle/>
        <a:p>
          <a:endParaRPr lang="en-US"/>
        </a:p>
      </dgm:t>
    </dgm:pt>
    <dgm:pt modelId="{20377C6B-106D-AD41-BBBC-97515B7F2D34}">
      <dgm:prSet phldrT="[Text]"/>
      <dgm:spPr/>
      <dgm:t>
        <a:bodyPr/>
        <a:lstStyle/>
        <a:p>
          <a:r>
            <a:rPr lang="en-US" dirty="0"/>
            <a:t>Identify a Problem</a:t>
          </a:r>
        </a:p>
      </dgm:t>
    </dgm:pt>
    <dgm:pt modelId="{3B6FD064-50C3-7A49-A5BD-9964A9408111}" type="parTrans" cxnId="{87E2763F-5C55-104A-8912-647D28F91BA8}">
      <dgm:prSet/>
      <dgm:spPr/>
      <dgm:t>
        <a:bodyPr/>
        <a:lstStyle/>
        <a:p>
          <a:endParaRPr lang="en-US"/>
        </a:p>
      </dgm:t>
    </dgm:pt>
    <dgm:pt modelId="{E976B314-7FF3-2F4D-AD73-9C45DF4876A4}" type="sibTrans" cxnId="{87E2763F-5C55-104A-8912-647D28F91BA8}">
      <dgm:prSet/>
      <dgm:spPr/>
      <dgm:t>
        <a:bodyPr/>
        <a:lstStyle/>
        <a:p>
          <a:endParaRPr lang="en-US" dirty="0"/>
        </a:p>
      </dgm:t>
    </dgm:pt>
    <dgm:pt modelId="{63316BBF-B781-3644-A1D7-98C88B84F9CA}">
      <dgm:prSet phldrT="[Text]"/>
      <dgm:spPr/>
      <dgm:t>
        <a:bodyPr/>
        <a:lstStyle/>
        <a:p>
          <a:r>
            <a:rPr lang="en-US" dirty="0"/>
            <a:t>Review the Literature</a:t>
          </a:r>
        </a:p>
      </dgm:t>
    </dgm:pt>
    <dgm:pt modelId="{D9A5A2FD-E916-E949-8FF8-151A2F6ED0D4}" type="parTrans" cxnId="{ECB36332-DC53-2E46-B466-E619AACEC6E4}">
      <dgm:prSet/>
      <dgm:spPr/>
      <dgm:t>
        <a:bodyPr/>
        <a:lstStyle/>
        <a:p>
          <a:endParaRPr lang="en-US"/>
        </a:p>
      </dgm:t>
    </dgm:pt>
    <dgm:pt modelId="{167FE968-F528-5C42-B9AF-6F63EA1E5045}" type="sibTrans" cxnId="{ECB36332-DC53-2E46-B466-E619AACEC6E4}">
      <dgm:prSet/>
      <dgm:spPr/>
      <dgm:t>
        <a:bodyPr/>
        <a:lstStyle/>
        <a:p>
          <a:endParaRPr lang="en-US" dirty="0"/>
        </a:p>
      </dgm:t>
    </dgm:pt>
    <dgm:pt modelId="{FDE0621D-C83C-734D-8DD2-AA79DC4148BE}">
      <dgm:prSet phldrT="[Text]"/>
      <dgm:spPr/>
      <dgm:t>
        <a:bodyPr/>
        <a:lstStyle/>
        <a:p>
          <a:r>
            <a:rPr lang="en-US" dirty="0"/>
            <a:t>Specify Purpose and Research Questions</a:t>
          </a:r>
        </a:p>
      </dgm:t>
    </dgm:pt>
    <dgm:pt modelId="{F937A084-4B8D-F14F-8E4B-D6B60596B7DB}" type="parTrans" cxnId="{21F371E9-9BCD-F54A-9183-04C11EBA57B5}">
      <dgm:prSet/>
      <dgm:spPr/>
      <dgm:t>
        <a:bodyPr/>
        <a:lstStyle/>
        <a:p>
          <a:endParaRPr lang="en-US"/>
        </a:p>
      </dgm:t>
    </dgm:pt>
    <dgm:pt modelId="{C251C702-11D5-AC41-9D3F-D7B960C31FD6}" type="sibTrans" cxnId="{21F371E9-9BCD-F54A-9183-04C11EBA57B5}">
      <dgm:prSet/>
      <dgm:spPr/>
      <dgm:t>
        <a:bodyPr/>
        <a:lstStyle/>
        <a:p>
          <a:endParaRPr lang="en-US" dirty="0"/>
        </a:p>
      </dgm:t>
    </dgm:pt>
    <dgm:pt modelId="{3103F9CE-CF6A-6F4E-BA81-9B14D68DD092}">
      <dgm:prSet phldrT="[Text]"/>
      <dgm:spPr/>
      <dgm:t>
        <a:bodyPr/>
        <a:lstStyle/>
        <a:p>
          <a:r>
            <a:rPr lang="en-US" dirty="0"/>
            <a:t>Design Study, Submit IRB, Collect Data</a:t>
          </a:r>
        </a:p>
      </dgm:t>
    </dgm:pt>
    <dgm:pt modelId="{3D31E7B5-8DE7-2847-8604-835456354B91}" type="parTrans" cxnId="{14FC3E41-D48B-4C4B-98DB-FCBAC51C9934}">
      <dgm:prSet/>
      <dgm:spPr/>
      <dgm:t>
        <a:bodyPr/>
        <a:lstStyle/>
        <a:p>
          <a:endParaRPr lang="en-US"/>
        </a:p>
      </dgm:t>
    </dgm:pt>
    <dgm:pt modelId="{B55596DD-8BA1-C04B-860E-9259F0211C6D}" type="sibTrans" cxnId="{14FC3E41-D48B-4C4B-98DB-FCBAC51C9934}">
      <dgm:prSet/>
      <dgm:spPr/>
      <dgm:t>
        <a:bodyPr/>
        <a:lstStyle/>
        <a:p>
          <a:endParaRPr lang="en-US" dirty="0"/>
        </a:p>
      </dgm:t>
    </dgm:pt>
    <dgm:pt modelId="{F8720383-923D-5142-A16C-47EFF732937D}">
      <dgm:prSet phldrT="[Text]"/>
      <dgm:spPr/>
      <dgm:t>
        <a:bodyPr/>
        <a:lstStyle/>
        <a:p>
          <a:r>
            <a:rPr lang="en-US" dirty="0"/>
            <a:t>Organize, Analyze, Interpret Data</a:t>
          </a:r>
        </a:p>
      </dgm:t>
    </dgm:pt>
    <dgm:pt modelId="{564AA8D6-AC95-F243-A134-019DB4E9F7D1}" type="parTrans" cxnId="{4C75D353-28C0-064A-B576-EC46CD7AFAC7}">
      <dgm:prSet/>
      <dgm:spPr/>
      <dgm:t>
        <a:bodyPr/>
        <a:lstStyle/>
        <a:p>
          <a:endParaRPr lang="en-US"/>
        </a:p>
      </dgm:t>
    </dgm:pt>
    <dgm:pt modelId="{F086CA79-229C-104A-9ABB-A6407AF6C3EE}" type="sibTrans" cxnId="{4C75D353-28C0-064A-B576-EC46CD7AFAC7}">
      <dgm:prSet/>
      <dgm:spPr/>
      <dgm:t>
        <a:bodyPr/>
        <a:lstStyle/>
        <a:p>
          <a:endParaRPr lang="en-US" dirty="0"/>
        </a:p>
      </dgm:t>
    </dgm:pt>
    <dgm:pt modelId="{DEA91DDD-2DEC-BD4F-B21A-BA2D24FB1D1B}">
      <dgm:prSet/>
      <dgm:spPr/>
      <dgm:t>
        <a:bodyPr/>
        <a:lstStyle/>
        <a:p>
          <a:r>
            <a:rPr lang="en-US" dirty="0"/>
            <a:t>Write and Disseminate</a:t>
          </a:r>
        </a:p>
      </dgm:t>
    </dgm:pt>
    <dgm:pt modelId="{4CFDE5B1-6745-9E47-88F6-9AFE1DCDF2C5}" type="parTrans" cxnId="{B2C4F0CE-6B2A-D340-8795-D935FC2107AA}">
      <dgm:prSet/>
      <dgm:spPr/>
      <dgm:t>
        <a:bodyPr/>
        <a:lstStyle/>
        <a:p>
          <a:endParaRPr lang="en-US"/>
        </a:p>
      </dgm:t>
    </dgm:pt>
    <dgm:pt modelId="{C27FC4D5-26A2-2F47-BBEA-02EAEB040C72}" type="sibTrans" cxnId="{B2C4F0CE-6B2A-D340-8795-D935FC2107AA}">
      <dgm:prSet/>
      <dgm:spPr/>
      <dgm:t>
        <a:bodyPr/>
        <a:lstStyle/>
        <a:p>
          <a:endParaRPr lang="en-US"/>
        </a:p>
      </dgm:t>
    </dgm:pt>
    <dgm:pt modelId="{44AB83CA-9C2A-BD47-9448-3FB95578A349}" type="pres">
      <dgm:prSet presAssocID="{77530DCD-7332-B240-8EB6-EA4BF2E534D1}" presName="Name0" presStyleCnt="0">
        <dgm:presLayoutVars>
          <dgm:dir/>
          <dgm:resizeHandles val="exact"/>
        </dgm:presLayoutVars>
      </dgm:prSet>
      <dgm:spPr/>
    </dgm:pt>
    <dgm:pt modelId="{14EA509A-66FE-BC45-837D-30BA2928CE90}" type="pres">
      <dgm:prSet presAssocID="{20377C6B-106D-AD41-BBBC-97515B7F2D34}" presName="node" presStyleLbl="node1" presStyleIdx="0" presStyleCnt="6">
        <dgm:presLayoutVars>
          <dgm:bulletEnabled val="1"/>
        </dgm:presLayoutVars>
      </dgm:prSet>
      <dgm:spPr/>
    </dgm:pt>
    <dgm:pt modelId="{1C10736E-9EAB-4B4B-8BCE-CF966BF54547}" type="pres">
      <dgm:prSet presAssocID="{E976B314-7FF3-2F4D-AD73-9C45DF4876A4}" presName="sibTrans" presStyleLbl="sibTrans1D1" presStyleIdx="0" presStyleCnt="5"/>
      <dgm:spPr/>
    </dgm:pt>
    <dgm:pt modelId="{1465E783-1E21-964F-97A5-6B76DA38492C}" type="pres">
      <dgm:prSet presAssocID="{E976B314-7FF3-2F4D-AD73-9C45DF4876A4}" presName="connectorText" presStyleLbl="sibTrans1D1" presStyleIdx="0" presStyleCnt="5"/>
      <dgm:spPr/>
    </dgm:pt>
    <dgm:pt modelId="{820BBE0B-11B9-0945-B8E4-B1C022E035C8}" type="pres">
      <dgm:prSet presAssocID="{63316BBF-B781-3644-A1D7-98C88B84F9CA}" presName="node" presStyleLbl="node1" presStyleIdx="1" presStyleCnt="6">
        <dgm:presLayoutVars>
          <dgm:bulletEnabled val="1"/>
        </dgm:presLayoutVars>
      </dgm:prSet>
      <dgm:spPr/>
    </dgm:pt>
    <dgm:pt modelId="{1671B72A-5D3F-3747-B4D3-97EE382EE18C}" type="pres">
      <dgm:prSet presAssocID="{167FE968-F528-5C42-B9AF-6F63EA1E5045}" presName="sibTrans" presStyleLbl="sibTrans1D1" presStyleIdx="1" presStyleCnt="5"/>
      <dgm:spPr/>
    </dgm:pt>
    <dgm:pt modelId="{ABB7A187-A6D4-1146-B266-F4A6849DFB62}" type="pres">
      <dgm:prSet presAssocID="{167FE968-F528-5C42-B9AF-6F63EA1E5045}" presName="connectorText" presStyleLbl="sibTrans1D1" presStyleIdx="1" presStyleCnt="5"/>
      <dgm:spPr/>
    </dgm:pt>
    <dgm:pt modelId="{B31C476F-5901-904F-9B13-394EA798ECB9}" type="pres">
      <dgm:prSet presAssocID="{FDE0621D-C83C-734D-8DD2-AA79DC4148BE}" presName="node" presStyleLbl="node1" presStyleIdx="2" presStyleCnt="6">
        <dgm:presLayoutVars>
          <dgm:bulletEnabled val="1"/>
        </dgm:presLayoutVars>
      </dgm:prSet>
      <dgm:spPr/>
    </dgm:pt>
    <dgm:pt modelId="{76F108F7-1891-884C-BA94-24575B0D923F}" type="pres">
      <dgm:prSet presAssocID="{C251C702-11D5-AC41-9D3F-D7B960C31FD6}" presName="sibTrans" presStyleLbl="sibTrans1D1" presStyleIdx="2" presStyleCnt="5"/>
      <dgm:spPr/>
    </dgm:pt>
    <dgm:pt modelId="{4C44DBFB-3371-8E49-991A-C518EF86BCCE}" type="pres">
      <dgm:prSet presAssocID="{C251C702-11D5-AC41-9D3F-D7B960C31FD6}" presName="connectorText" presStyleLbl="sibTrans1D1" presStyleIdx="2" presStyleCnt="5"/>
      <dgm:spPr/>
    </dgm:pt>
    <dgm:pt modelId="{E63B223E-1273-1649-A644-3AC60B738AE8}" type="pres">
      <dgm:prSet presAssocID="{3103F9CE-CF6A-6F4E-BA81-9B14D68DD092}" presName="node" presStyleLbl="node1" presStyleIdx="3" presStyleCnt="6">
        <dgm:presLayoutVars>
          <dgm:bulletEnabled val="1"/>
        </dgm:presLayoutVars>
      </dgm:prSet>
      <dgm:spPr/>
    </dgm:pt>
    <dgm:pt modelId="{B13FB979-AB77-FF45-B6FA-04F6B60F33E7}" type="pres">
      <dgm:prSet presAssocID="{B55596DD-8BA1-C04B-860E-9259F0211C6D}" presName="sibTrans" presStyleLbl="sibTrans1D1" presStyleIdx="3" presStyleCnt="5"/>
      <dgm:spPr/>
    </dgm:pt>
    <dgm:pt modelId="{72351AF5-2BB0-CB43-AD33-15459B716A98}" type="pres">
      <dgm:prSet presAssocID="{B55596DD-8BA1-C04B-860E-9259F0211C6D}" presName="connectorText" presStyleLbl="sibTrans1D1" presStyleIdx="3" presStyleCnt="5"/>
      <dgm:spPr/>
    </dgm:pt>
    <dgm:pt modelId="{5C41F4FC-03FD-DA44-B371-566C903A0E70}" type="pres">
      <dgm:prSet presAssocID="{F8720383-923D-5142-A16C-47EFF732937D}" presName="node" presStyleLbl="node1" presStyleIdx="4" presStyleCnt="6">
        <dgm:presLayoutVars>
          <dgm:bulletEnabled val="1"/>
        </dgm:presLayoutVars>
      </dgm:prSet>
      <dgm:spPr/>
    </dgm:pt>
    <dgm:pt modelId="{53485A57-A343-0946-8B49-1AF39D32838F}" type="pres">
      <dgm:prSet presAssocID="{F086CA79-229C-104A-9ABB-A6407AF6C3EE}" presName="sibTrans" presStyleLbl="sibTrans1D1" presStyleIdx="4" presStyleCnt="5"/>
      <dgm:spPr/>
    </dgm:pt>
    <dgm:pt modelId="{6E16C13C-EEC3-0D4D-95A8-9E187EB86312}" type="pres">
      <dgm:prSet presAssocID="{F086CA79-229C-104A-9ABB-A6407AF6C3EE}" presName="connectorText" presStyleLbl="sibTrans1D1" presStyleIdx="4" presStyleCnt="5"/>
      <dgm:spPr/>
    </dgm:pt>
    <dgm:pt modelId="{71D2C367-B047-3B41-BD58-F8893316A422}" type="pres">
      <dgm:prSet presAssocID="{DEA91DDD-2DEC-BD4F-B21A-BA2D24FB1D1B}" presName="node" presStyleLbl="node1" presStyleIdx="5" presStyleCnt="6">
        <dgm:presLayoutVars>
          <dgm:bulletEnabled val="1"/>
        </dgm:presLayoutVars>
      </dgm:prSet>
      <dgm:spPr/>
    </dgm:pt>
  </dgm:ptLst>
  <dgm:cxnLst>
    <dgm:cxn modelId="{CE92B00C-9E98-4F2B-B018-0E769540BD79}" type="presOf" srcId="{DEA91DDD-2DEC-BD4F-B21A-BA2D24FB1D1B}" destId="{71D2C367-B047-3B41-BD58-F8893316A422}" srcOrd="0" destOrd="0" presId="urn:microsoft.com/office/officeart/2005/8/layout/bProcess3"/>
    <dgm:cxn modelId="{ECB36332-DC53-2E46-B466-E619AACEC6E4}" srcId="{77530DCD-7332-B240-8EB6-EA4BF2E534D1}" destId="{63316BBF-B781-3644-A1D7-98C88B84F9CA}" srcOrd="1" destOrd="0" parTransId="{D9A5A2FD-E916-E949-8FF8-151A2F6ED0D4}" sibTransId="{167FE968-F528-5C42-B9AF-6F63EA1E5045}"/>
    <dgm:cxn modelId="{68D7563A-2D4C-4FAF-AAEA-35E56B4C5A59}" type="presOf" srcId="{F086CA79-229C-104A-9ABB-A6407AF6C3EE}" destId="{53485A57-A343-0946-8B49-1AF39D32838F}" srcOrd="0" destOrd="0" presId="urn:microsoft.com/office/officeart/2005/8/layout/bProcess3"/>
    <dgm:cxn modelId="{87E2763F-5C55-104A-8912-647D28F91BA8}" srcId="{77530DCD-7332-B240-8EB6-EA4BF2E534D1}" destId="{20377C6B-106D-AD41-BBBC-97515B7F2D34}" srcOrd="0" destOrd="0" parTransId="{3B6FD064-50C3-7A49-A5BD-9964A9408111}" sibTransId="{E976B314-7FF3-2F4D-AD73-9C45DF4876A4}"/>
    <dgm:cxn modelId="{14FC3E41-D48B-4C4B-98DB-FCBAC51C9934}" srcId="{77530DCD-7332-B240-8EB6-EA4BF2E534D1}" destId="{3103F9CE-CF6A-6F4E-BA81-9B14D68DD092}" srcOrd="3" destOrd="0" parTransId="{3D31E7B5-8DE7-2847-8604-835456354B91}" sibTransId="{B55596DD-8BA1-C04B-860E-9259F0211C6D}"/>
    <dgm:cxn modelId="{7F9AF766-98F2-4B92-A0D5-932C289A3EB0}" type="presOf" srcId="{3103F9CE-CF6A-6F4E-BA81-9B14D68DD092}" destId="{E63B223E-1273-1649-A644-3AC60B738AE8}" srcOrd="0" destOrd="0" presId="urn:microsoft.com/office/officeart/2005/8/layout/bProcess3"/>
    <dgm:cxn modelId="{863E4869-6E74-4574-AC0C-B5401371A40F}" type="presOf" srcId="{C251C702-11D5-AC41-9D3F-D7B960C31FD6}" destId="{76F108F7-1891-884C-BA94-24575B0D923F}" srcOrd="0" destOrd="0" presId="urn:microsoft.com/office/officeart/2005/8/layout/bProcess3"/>
    <dgm:cxn modelId="{8B41AC49-A547-45C3-BE57-48B09F40BDCD}" type="presOf" srcId="{B55596DD-8BA1-C04B-860E-9259F0211C6D}" destId="{72351AF5-2BB0-CB43-AD33-15459B716A98}" srcOrd="1" destOrd="0" presId="urn:microsoft.com/office/officeart/2005/8/layout/bProcess3"/>
    <dgm:cxn modelId="{4C75D353-28C0-064A-B576-EC46CD7AFAC7}" srcId="{77530DCD-7332-B240-8EB6-EA4BF2E534D1}" destId="{F8720383-923D-5142-A16C-47EFF732937D}" srcOrd="4" destOrd="0" parTransId="{564AA8D6-AC95-F243-A134-019DB4E9F7D1}" sibTransId="{F086CA79-229C-104A-9ABB-A6407AF6C3EE}"/>
    <dgm:cxn modelId="{F2AF3488-EC7F-4CD9-AB3B-B792B186F796}" type="presOf" srcId="{167FE968-F528-5C42-B9AF-6F63EA1E5045}" destId="{1671B72A-5D3F-3747-B4D3-97EE382EE18C}" srcOrd="0" destOrd="0" presId="urn:microsoft.com/office/officeart/2005/8/layout/bProcess3"/>
    <dgm:cxn modelId="{6A33778E-BD49-42F6-B4F3-03F0171072F8}" type="presOf" srcId="{E976B314-7FF3-2F4D-AD73-9C45DF4876A4}" destId="{1C10736E-9EAB-4B4B-8BCE-CF966BF54547}" srcOrd="0" destOrd="0" presId="urn:microsoft.com/office/officeart/2005/8/layout/bProcess3"/>
    <dgm:cxn modelId="{EEC0A5B3-4271-4033-B54D-3DABCA747E99}" type="presOf" srcId="{E976B314-7FF3-2F4D-AD73-9C45DF4876A4}" destId="{1465E783-1E21-964F-97A5-6B76DA38492C}" srcOrd="1" destOrd="0" presId="urn:microsoft.com/office/officeart/2005/8/layout/bProcess3"/>
    <dgm:cxn modelId="{FD7150BD-9524-42E0-8A50-8BDD38A0E737}" type="presOf" srcId="{C251C702-11D5-AC41-9D3F-D7B960C31FD6}" destId="{4C44DBFB-3371-8E49-991A-C518EF86BCCE}" srcOrd="1" destOrd="0" presId="urn:microsoft.com/office/officeart/2005/8/layout/bProcess3"/>
    <dgm:cxn modelId="{87ECEFCA-0B2D-40DB-B35B-ADC3EBC3A987}" type="presOf" srcId="{F8720383-923D-5142-A16C-47EFF732937D}" destId="{5C41F4FC-03FD-DA44-B371-566C903A0E70}" srcOrd="0" destOrd="0" presId="urn:microsoft.com/office/officeart/2005/8/layout/bProcess3"/>
    <dgm:cxn modelId="{69B671CB-868B-41E3-A17C-7E8997869764}" type="presOf" srcId="{FDE0621D-C83C-734D-8DD2-AA79DC4148BE}" destId="{B31C476F-5901-904F-9B13-394EA798ECB9}" srcOrd="0" destOrd="0" presId="urn:microsoft.com/office/officeart/2005/8/layout/bProcess3"/>
    <dgm:cxn modelId="{B2C4F0CE-6B2A-D340-8795-D935FC2107AA}" srcId="{77530DCD-7332-B240-8EB6-EA4BF2E534D1}" destId="{DEA91DDD-2DEC-BD4F-B21A-BA2D24FB1D1B}" srcOrd="5" destOrd="0" parTransId="{4CFDE5B1-6745-9E47-88F6-9AFE1DCDF2C5}" sibTransId="{C27FC4D5-26A2-2F47-BBEA-02EAEB040C72}"/>
    <dgm:cxn modelId="{DF2045D4-23E3-43C8-B323-E0CC86009F08}" type="presOf" srcId="{F086CA79-229C-104A-9ABB-A6407AF6C3EE}" destId="{6E16C13C-EEC3-0D4D-95A8-9E187EB86312}" srcOrd="1" destOrd="0" presId="urn:microsoft.com/office/officeart/2005/8/layout/bProcess3"/>
    <dgm:cxn modelId="{06F42CDD-25B9-401C-89FF-1DCE8A840D01}" type="presOf" srcId="{167FE968-F528-5C42-B9AF-6F63EA1E5045}" destId="{ABB7A187-A6D4-1146-B266-F4A6849DFB62}" srcOrd="1" destOrd="0" presId="urn:microsoft.com/office/officeart/2005/8/layout/bProcess3"/>
    <dgm:cxn modelId="{21F371E9-9BCD-F54A-9183-04C11EBA57B5}" srcId="{77530DCD-7332-B240-8EB6-EA4BF2E534D1}" destId="{FDE0621D-C83C-734D-8DD2-AA79DC4148BE}" srcOrd="2" destOrd="0" parTransId="{F937A084-4B8D-F14F-8E4B-D6B60596B7DB}" sibTransId="{C251C702-11D5-AC41-9D3F-D7B960C31FD6}"/>
    <dgm:cxn modelId="{441440EF-79DE-4DF6-94FF-FF14958FC71F}" type="presOf" srcId="{B55596DD-8BA1-C04B-860E-9259F0211C6D}" destId="{B13FB979-AB77-FF45-B6FA-04F6B60F33E7}" srcOrd="0" destOrd="0" presId="urn:microsoft.com/office/officeart/2005/8/layout/bProcess3"/>
    <dgm:cxn modelId="{E770F0F6-254F-49EB-9ED2-0CFC2977620A}" type="presOf" srcId="{20377C6B-106D-AD41-BBBC-97515B7F2D34}" destId="{14EA509A-66FE-BC45-837D-30BA2928CE90}" srcOrd="0" destOrd="0" presId="urn:microsoft.com/office/officeart/2005/8/layout/bProcess3"/>
    <dgm:cxn modelId="{A55F46FE-62BB-4F8C-856F-47755F8E22BE}" type="presOf" srcId="{63316BBF-B781-3644-A1D7-98C88B84F9CA}" destId="{820BBE0B-11B9-0945-B8E4-B1C022E035C8}" srcOrd="0" destOrd="0" presId="urn:microsoft.com/office/officeart/2005/8/layout/bProcess3"/>
    <dgm:cxn modelId="{3BD086FE-E3F4-4BC8-920D-AFC1333A7EC2}" type="presOf" srcId="{77530DCD-7332-B240-8EB6-EA4BF2E534D1}" destId="{44AB83CA-9C2A-BD47-9448-3FB95578A349}" srcOrd="0" destOrd="0" presId="urn:microsoft.com/office/officeart/2005/8/layout/bProcess3"/>
    <dgm:cxn modelId="{E0AE8B8D-A962-4679-AAE2-353C72E5E3C1}" type="presParOf" srcId="{44AB83CA-9C2A-BD47-9448-3FB95578A349}" destId="{14EA509A-66FE-BC45-837D-30BA2928CE90}" srcOrd="0" destOrd="0" presId="urn:microsoft.com/office/officeart/2005/8/layout/bProcess3"/>
    <dgm:cxn modelId="{734F59A6-E903-4E6F-AF1A-D97E2014DFE7}" type="presParOf" srcId="{44AB83CA-9C2A-BD47-9448-3FB95578A349}" destId="{1C10736E-9EAB-4B4B-8BCE-CF966BF54547}" srcOrd="1" destOrd="0" presId="urn:microsoft.com/office/officeart/2005/8/layout/bProcess3"/>
    <dgm:cxn modelId="{B902C3AE-9AD4-4EBF-981A-AF4D5AB7A882}" type="presParOf" srcId="{1C10736E-9EAB-4B4B-8BCE-CF966BF54547}" destId="{1465E783-1E21-964F-97A5-6B76DA38492C}" srcOrd="0" destOrd="0" presId="urn:microsoft.com/office/officeart/2005/8/layout/bProcess3"/>
    <dgm:cxn modelId="{D02018DA-DF92-4CFB-AB69-5ECD40F9040A}" type="presParOf" srcId="{44AB83CA-9C2A-BD47-9448-3FB95578A349}" destId="{820BBE0B-11B9-0945-B8E4-B1C022E035C8}" srcOrd="2" destOrd="0" presId="urn:microsoft.com/office/officeart/2005/8/layout/bProcess3"/>
    <dgm:cxn modelId="{2AAD8912-2AE6-4E6B-BACC-E8FB2CE1E66C}" type="presParOf" srcId="{44AB83CA-9C2A-BD47-9448-3FB95578A349}" destId="{1671B72A-5D3F-3747-B4D3-97EE382EE18C}" srcOrd="3" destOrd="0" presId="urn:microsoft.com/office/officeart/2005/8/layout/bProcess3"/>
    <dgm:cxn modelId="{5B65E99A-6219-4FC5-91AD-D9F238120A4D}" type="presParOf" srcId="{1671B72A-5D3F-3747-B4D3-97EE382EE18C}" destId="{ABB7A187-A6D4-1146-B266-F4A6849DFB62}" srcOrd="0" destOrd="0" presId="urn:microsoft.com/office/officeart/2005/8/layout/bProcess3"/>
    <dgm:cxn modelId="{547D5339-382F-4CE5-86AE-8F2EAEEFD921}" type="presParOf" srcId="{44AB83CA-9C2A-BD47-9448-3FB95578A349}" destId="{B31C476F-5901-904F-9B13-394EA798ECB9}" srcOrd="4" destOrd="0" presId="urn:microsoft.com/office/officeart/2005/8/layout/bProcess3"/>
    <dgm:cxn modelId="{20A741E7-EBB7-49E8-8AE9-7A11F1DC226E}" type="presParOf" srcId="{44AB83CA-9C2A-BD47-9448-3FB95578A349}" destId="{76F108F7-1891-884C-BA94-24575B0D923F}" srcOrd="5" destOrd="0" presId="urn:microsoft.com/office/officeart/2005/8/layout/bProcess3"/>
    <dgm:cxn modelId="{158EA72F-00A0-4727-A236-29BE8969DBE0}" type="presParOf" srcId="{76F108F7-1891-884C-BA94-24575B0D923F}" destId="{4C44DBFB-3371-8E49-991A-C518EF86BCCE}" srcOrd="0" destOrd="0" presId="urn:microsoft.com/office/officeart/2005/8/layout/bProcess3"/>
    <dgm:cxn modelId="{2260B84E-0FF5-4843-A89D-D14762BE2E5F}" type="presParOf" srcId="{44AB83CA-9C2A-BD47-9448-3FB95578A349}" destId="{E63B223E-1273-1649-A644-3AC60B738AE8}" srcOrd="6" destOrd="0" presId="urn:microsoft.com/office/officeart/2005/8/layout/bProcess3"/>
    <dgm:cxn modelId="{21B022D0-E5D7-4FB1-A10C-D49C6EF8587A}" type="presParOf" srcId="{44AB83CA-9C2A-BD47-9448-3FB95578A349}" destId="{B13FB979-AB77-FF45-B6FA-04F6B60F33E7}" srcOrd="7" destOrd="0" presId="urn:microsoft.com/office/officeart/2005/8/layout/bProcess3"/>
    <dgm:cxn modelId="{B7AC913D-5758-470C-B760-55102500700E}" type="presParOf" srcId="{B13FB979-AB77-FF45-B6FA-04F6B60F33E7}" destId="{72351AF5-2BB0-CB43-AD33-15459B716A98}" srcOrd="0" destOrd="0" presId="urn:microsoft.com/office/officeart/2005/8/layout/bProcess3"/>
    <dgm:cxn modelId="{1CD72723-9860-4799-B1F7-CCF4F4712451}" type="presParOf" srcId="{44AB83CA-9C2A-BD47-9448-3FB95578A349}" destId="{5C41F4FC-03FD-DA44-B371-566C903A0E70}" srcOrd="8" destOrd="0" presId="urn:microsoft.com/office/officeart/2005/8/layout/bProcess3"/>
    <dgm:cxn modelId="{2F028991-0821-4B02-A2F5-F219E2854429}" type="presParOf" srcId="{44AB83CA-9C2A-BD47-9448-3FB95578A349}" destId="{53485A57-A343-0946-8B49-1AF39D32838F}" srcOrd="9" destOrd="0" presId="urn:microsoft.com/office/officeart/2005/8/layout/bProcess3"/>
    <dgm:cxn modelId="{A0BF0951-A117-4036-AAED-95608FE55A19}" type="presParOf" srcId="{53485A57-A343-0946-8B49-1AF39D32838F}" destId="{6E16C13C-EEC3-0D4D-95A8-9E187EB86312}" srcOrd="0" destOrd="0" presId="urn:microsoft.com/office/officeart/2005/8/layout/bProcess3"/>
    <dgm:cxn modelId="{3EF84B2C-1775-4D82-87FE-0BC20288C81E}" type="presParOf" srcId="{44AB83CA-9C2A-BD47-9448-3FB95578A349}" destId="{71D2C367-B047-3B41-BD58-F8893316A422}" srcOrd="10"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A25702A-DFD8-4C26-A73B-4E319BCCB1B4}" type="doc">
      <dgm:prSet loTypeId="urn:microsoft.com/office/officeart/2005/8/layout/pyramid3" loCatId="pyramid" qsTypeId="urn:microsoft.com/office/officeart/2005/8/quickstyle/simple1" qsCatId="simple" csTypeId="urn:microsoft.com/office/officeart/2005/8/colors/colorful1" csCatId="colorful" phldr="1"/>
      <dgm:spPr/>
    </dgm:pt>
    <dgm:pt modelId="{53C820B6-C9CB-48EE-BAAD-1A5B25503E9B}">
      <dgm:prSet phldrT="[Text]" custT="1"/>
      <dgm:spPr/>
      <dgm:t>
        <a:bodyPr/>
        <a:lstStyle/>
        <a:p>
          <a:r>
            <a:rPr lang="en-US" sz="1600" dirty="0"/>
            <a:t>Topic</a:t>
          </a:r>
        </a:p>
      </dgm:t>
    </dgm:pt>
    <dgm:pt modelId="{28C0A81E-D0F6-4FF2-BC22-CD3F8417C5F2}" type="parTrans" cxnId="{4223C3BD-40D7-4D5B-9DF3-F9B261605963}">
      <dgm:prSet/>
      <dgm:spPr/>
      <dgm:t>
        <a:bodyPr/>
        <a:lstStyle/>
        <a:p>
          <a:endParaRPr lang="en-US"/>
        </a:p>
      </dgm:t>
    </dgm:pt>
    <dgm:pt modelId="{6E900153-7087-4006-AC81-C6C5C433B39D}" type="sibTrans" cxnId="{4223C3BD-40D7-4D5B-9DF3-F9B261605963}">
      <dgm:prSet/>
      <dgm:spPr/>
      <dgm:t>
        <a:bodyPr/>
        <a:lstStyle/>
        <a:p>
          <a:endParaRPr lang="en-US"/>
        </a:p>
      </dgm:t>
    </dgm:pt>
    <dgm:pt modelId="{15E9F75F-682A-4C04-A883-8864B060EAE4}">
      <dgm:prSet phldrT="[Text]" custT="1"/>
      <dgm:spPr/>
      <dgm:t>
        <a:bodyPr/>
        <a:lstStyle/>
        <a:p>
          <a:r>
            <a:rPr lang="en-US" sz="1600" dirty="0"/>
            <a:t>Problem</a:t>
          </a:r>
        </a:p>
      </dgm:t>
    </dgm:pt>
    <dgm:pt modelId="{3CF07651-7AD5-4394-B42D-01FFFC5806FF}" type="parTrans" cxnId="{02F5CE52-96EB-4ABF-917C-832C5208D61F}">
      <dgm:prSet/>
      <dgm:spPr/>
      <dgm:t>
        <a:bodyPr/>
        <a:lstStyle/>
        <a:p>
          <a:endParaRPr lang="en-US"/>
        </a:p>
      </dgm:t>
    </dgm:pt>
    <dgm:pt modelId="{8158A601-73A6-49E8-B560-446728E3F960}" type="sibTrans" cxnId="{02F5CE52-96EB-4ABF-917C-832C5208D61F}">
      <dgm:prSet/>
      <dgm:spPr/>
      <dgm:t>
        <a:bodyPr/>
        <a:lstStyle/>
        <a:p>
          <a:endParaRPr lang="en-US"/>
        </a:p>
      </dgm:t>
    </dgm:pt>
    <dgm:pt modelId="{AA8E84FB-BFFE-4E2D-845A-2AE9D6B66DC7}">
      <dgm:prSet phldrT="[Text]" custT="1"/>
      <dgm:spPr/>
      <dgm:t>
        <a:bodyPr/>
        <a:lstStyle/>
        <a:p>
          <a:r>
            <a:rPr lang="en-US" sz="1600" dirty="0"/>
            <a:t>Purpose</a:t>
          </a:r>
        </a:p>
      </dgm:t>
    </dgm:pt>
    <dgm:pt modelId="{C5027EAF-85DB-4AF6-8AD2-62BCBA97A86E}" type="parTrans" cxnId="{DEDD28A3-6AFB-4192-9FEA-58A5C24D3B26}">
      <dgm:prSet/>
      <dgm:spPr/>
      <dgm:t>
        <a:bodyPr/>
        <a:lstStyle/>
        <a:p>
          <a:endParaRPr lang="en-US"/>
        </a:p>
      </dgm:t>
    </dgm:pt>
    <dgm:pt modelId="{5C057BB7-FF39-483C-8595-2203A9375668}" type="sibTrans" cxnId="{DEDD28A3-6AFB-4192-9FEA-58A5C24D3B26}">
      <dgm:prSet/>
      <dgm:spPr/>
      <dgm:t>
        <a:bodyPr/>
        <a:lstStyle/>
        <a:p>
          <a:endParaRPr lang="en-US"/>
        </a:p>
      </dgm:t>
    </dgm:pt>
    <dgm:pt modelId="{10318E93-16F4-418F-8B35-30B8422878FB}">
      <dgm:prSet phldrT="[Text]" custT="1"/>
      <dgm:spPr/>
      <dgm:t>
        <a:bodyPr/>
        <a:lstStyle/>
        <a:p>
          <a:r>
            <a:rPr lang="en-US" sz="1000" dirty="0"/>
            <a:t>Questions</a:t>
          </a:r>
        </a:p>
      </dgm:t>
    </dgm:pt>
    <dgm:pt modelId="{E18F1D33-8819-4255-B857-988C07524D84}" type="parTrans" cxnId="{028B3FB0-BC47-4855-84F2-8575F64C7A7A}">
      <dgm:prSet/>
      <dgm:spPr/>
      <dgm:t>
        <a:bodyPr/>
        <a:lstStyle/>
        <a:p>
          <a:endParaRPr lang="en-US"/>
        </a:p>
      </dgm:t>
    </dgm:pt>
    <dgm:pt modelId="{9AE1C0DB-C4B4-4E66-8C19-2005D340C278}" type="sibTrans" cxnId="{028B3FB0-BC47-4855-84F2-8575F64C7A7A}">
      <dgm:prSet/>
      <dgm:spPr/>
      <dgm:t>
        <a:bodyPr/>
        <a:lstStyle/>
        <a:p>
          <a:endParaRPr lang="en-US"/>
        </a:p>
      </dgm:t>
    </dgm:pt>
    <dgm:pt modelId="{6343852B-81C8-4070-9488-7B35DDDFC7B3}">
      <dgm:prSet phldrT="[Text]" custT="1"/>
      <dgm:spPr/>
      <dgm:t>
        <a:bodyPr/>
        <a:lstStyle/>
        <a:p>
          <a:r>
            <a:rPr lang="en-US" sz="1600" dirty="0"/>
            <a:t>Broad subject matter</a:t>
          </a:r>
        </a:p>
      </dgm:t>
    </dgm:pt>
    <dgm:pt modelId="{E254CE96-BA8D-43AA-9C2F-8463EA070BF2}" type="parTrans" cxnId="{F9FA6265-4BE7-4AEB-8CFF-D0CE7418A9C4}">
      <dgm:prSet/>
      <dgm:spPr/>
      <dgm:t>
        <a:bodyPr/>
        <a:lstStyle/>
        <a:p>
          <a:endParaRPr lang="en-US"/>
        </a:p>
      </dgm:t>
    </dgm:pt>
    <dgm:pt modelId="{FE4BE723-A8F6-416E-A362-997FEA97FAB1}" type="sibTrans" cxnId="{F9FA6265-4BE7-4AEB-8CFF-D0CE7418A9C4}">
      <dgm:prSet/>
      <dgm:spPr/>
      <dgm:t>
        <a:bodyPr/>
        <a:lstStyle/>
        <a:p>
          <a:endParaRPr lang="en-US"/>
        </a:p>
      </dgm:t>
    </dgm:pt>
    <dgm:pt modelId="{5FE3F577-7293-4285-8CE9-CAFFB916EC97}">
      <dgm:prSet phldrT="[Text]" custT="1"/>
      <dgm:spPr/>
      <dgm:t>
        <a:bodyPr/>
        <a:lstStyle/>
        <a:p>
          <a:r>
            <a:rPr lang="en-US" sz="1600" dirty="0"/>
            <a:t>General educational issue/concern</a:t>
          </a:r>
        </a:p>
      </dgm:t>
    </dgm:pt>
    <dgm:pt modelId="{CE9692C5-8152-4263-B7EC-90C79A3EFE95}" type="parTrans" cxnId="{12A3EF07-D9FB-42B5-8F44-6FC7AEC80709}">
      <dgm:prSet/>
      <dgm:spPr/>
      <dgm:t>
        <a:bodyPr/>
        <a:lstStyle/>
        <a:p>
          <a:endParaRPr lang="en-US"/>
        </a:p>
      </dgm:t>
    </dgm:pt>
    <dgm:pt modelId="{05BBBF4B-FD95-4882-9D51-05D0536E82FA}" type="sibTrans" cxnId="{12A3EF07-D9FB-42B5-8F44-6FC7AEC80709}">
      <dgm:prSet/>
      <dgm:spPr/>
      <dgm:t>
        <a:bodyPr/>
        <a:lstStyle/>
        <a:p>
          <a:endParaRPr lang="en-US"/>
        </a:p>
      </dgm:t>
    </dgm:pt>
    <dgm:pt modelId="{BC77F726-0EFB-41F8-A6B0-6037519D3759}">
      <dgm:prSet phldrT="[Text]" custT="1"/>
      <dgm:spPr/>
      <dgm:t>
        <a:bodyPr/>
        <a:lstStyle/>
        <a:p>
          <a:r>
            <a:rPr lang="en-US" sz="1600" dirty="0"/>
            <a:t>Objective of the study</a:t>
          </a:r>
        </a:p>
      </dgm:t>
    </dgm:pt>
    <dgm:pt modelId="{6522A915-0CE9-4346-B86A-CD88921FFC9A}" type="parTrans" cxnId="{FB8C6BEA-379B-4D10-B494-B2F3BE2B864B}">
      <dgm:prSet/>
      <dgm:spPr/>
      <dgm:t>
        <a:bodyPr/>
        <a:lstStyle/>
        <a:p>
          <a:endParaRPr lang="en-US"/>
        </a:p>
      </dgm:t>
    </dgm:pt>
    <dgm:pt modelId="{156B4EBF-F938-41A5-923E-435643D5DCE1}" type="sibTrans" cxnId="{FB8C6BEA-379B-4D10-B494-B2F3BE2B864B}">
      <dgm:prSet/>
      <dgm:spPr/>
      <dgm:t>
        <a:bodyPr/>
        <a:lstStyle/>
        <a:p>
          <a:endParaRPr lang="en-US"/>
        </a:p>
      </dgm:t>
    </dgm:pt>
    <dgm:pt modelId="{3EC572EF-845C-48AC-A5B5-F76E5B67FEC6}">
      <dgm:prSet phldrT="[Text]" custT="1"/>
      <dgm:spPr/>
      <dgm:t>
        <a:bodyPr/>
        <a:lstStyle/>
        <a:p>
          <a:r>
            <a:rPr lang="en-US" sz="1600" dirty="0"/>
            <a:t>Specific inquiry to be answered </a:t>
          </a:r>
        </a:p>
      </dgm:t>
    </dgm:pt>
    <dgm:pt modelId="{CA5647C1-AD00-4F84-9DEA-5A13625A2EA2}" type="parTrans" cxnId="{E8B002F4-609A-4A28-BE27-59D5B9836590}">
      <dgm:prSet/>
      <dgm:spPr/>
      <dgm:t>
        <a:bodyPr/>
        <a:lstStyle/>
        <a:p>
          <a:endParaRPr lang="en-US"/>
        </a:p>
      </dgm:t>
    </dgm:pt>
    <dgm:pt modelId="{5C003A75-8547-445F-9F23-830F3BDC8862}" type="sibTrans" cxnId="{E8B002F4-609A-4A28-BE27-59D5B9836590}">
      <dgm:prSet/>
      <dgm:spPr/>
      <dgm:t>
        <a:bodyPr/>
        <a:lstStyle/>
        <a:p>
          <a:endParaRPr lang="en-US"/>
        </a:p>
      </dgm:t>
    </dgm:pt>
    <dgm:pt modelId="{966D3443-2482-46C0-AEC8-9BCC68030495}" type="pres">
      <dgm:prSet presAssocID="{8A25702A-DFD8-4C26-A73B-4E319BCCB1B4}" presName="Name0" presStyleCnt="0">
        <dgm:presLayoutVars>
          <dgm:dir/>
          <dgm:animLvl val="lvl"/>
          <dgm:resizeHandles val="exact"/>
        </dgm:presLayoutVars>
      </dgm:prSet>
      <dgm:spPr/>
    </dgm:pt>
    <dgm:pt modelId="{F0D0B9AD-6AEE-44B3-B3AF-1DC189BD5812}" type="pres">
      <dgm:prSet presAssocID="{53C820B6-C9CB-48EE-BAAD-1A5B25503E9B}" presName="Name8" presStyleCnt="0"/>
      <dgm:spPr/>
    </dgm:pt>
    <dgm:pt modelId="{9B9748D7-95C7-4CF3-8D78-8AD7040CCD05}" type="pres">
      <dgm:prSet presAssocID="{53C820B6-C9CB-48EE-BAAD-1A5B25503E9B}" presName="acctBkgd" presStyleLbl="alignAcc1" presStyleIdx="0" presStyleCnt="4"/>
      <dgm:spPr/>
    </dgm:pt>
    <dgm:pt modelId="{4FFBD867-1F86-4AB2-A3C8-840A7A842F2B}" type="pres">
      <dgm:prSet presAssocID="{53C820B6-C9CB-48EE-BAAD-1A5B25503E9B}" presName="acctTx" presStyleLbl="alignAcc1" presStyleIdx="0" presStyleCnt="4">
        <dgm:presLayoutVars>
          <dgm:bulletEnabled val="1"/>
        </dgm:presLayoutVars>
      </dgm:prSet>
      <dgm:spPr/>
    </dgm:pt>
    <dgm:pt modelId="{F2389155-D961-46AA-90A8-183997EE263D}" type="pres">
      <dgm:prSet presAssocID="{53C820B6-C9CB-48EE-BAAD-1A5B25503E9B}" presName="level" presStyleLbl="node1" presStyleIdx="0" presStyleCnt="4">
        <dgm:presLayoutVars>
          <dgm:chMax val="1"/>
          <dgm:bulletEnabled val="1"/>
        </dgm:presLayoutVars>
      </dgm:prSet>
      <dgm:spPr/>
    </dgm:pt>
    <dgm:pt modelId="{2ED9DEAE-3941-4911-BC09-01B86DC822EE}" type="pres">
      <dgm:prSet presAssocID="{53C820B6-C9CB-48EE-BAAD-1A5B25503E9B}" presName="levelTx" presStyleLbl="revTx" presStyleIdx="0" presStyleCnt="0">
        <dgm:presLayoutVars>
          <dgm:chMax val="1"/>
          <dgm:bulletEnabled val="1"/>
        </dgm:presLayoutVars>
      </dgm:prSet>
      <dgm:spPr/>
    </dgm:pt>
    <dgm:pt modelId="{B48B1B25-5591-4D3B-B5E2-BBAC1EF2CC53}" type="pres">
      <dgm:prSet presAssocID="{15E9F75F-682A-4C04-A883-8864B060EAE4}" presName="Name8" presStyleCnt="0"/>
      <dgm:spPr/>
    </dgm:pt>
    <dgm:pt modelId="{1201BE70-5B28-42C6-AF88-8DEFD488C233}" type="pres">
      <dgm:prSet presAssocID="{15E9F75F-682A-4C04-A883-8864B060EAE4}" presName="acctBkgd" presStyleLbl="alignAcc1" presStyleIdx="1" presStyleCnt="4"/>
      <dgm:spPr/>
    </dgm:pt>
    <dgm:pt modelId="{13DA20E8-E6AC-4CBB-9245-830E20EA2E99}" type="pres">
      <dgm:prSet presAssocID="{15E9F75F-682A-4C04-A883-8864B060EAE4}" presName="acctTx" presStyleLbl="alignAcc1" presStyleIdx="1" presStyleCnt="4">
        <dgm:presLayoutVars>
          <dgm:bulletEnabled val="1"/>
        </dgm:presLayoutVars>
      </dgm:prSet>
      <dgm:spPr/>
    </dgm:pt>
    <dgm:pt modelId="{A4AFDBB3-DAA7-45BB-A090-6A2D84096B97}" type="pres">
      <dgm:prSet presAssocID="{15E9F75F-682A-4C04-A883-8864B060EAE4}" presName="level" presStyleLbl="node1" presStyleIdx="1" presStyleCnt="4">
        <dgm:presLayoutVars>
          <dgm:chMax val="1"/>
          <dgm:bulletEnabled val="1"/>
        </dgm:presLayoutVars>
      </dgm:prSet>
      <dgm:spPr/>
    </dgm:pt>
    <dgm:pt modelId="{D66F800D-BFFF-4818-B55D-08A1C3CF8AF6}" type="pres">
      <dgm:prSet presAssocID="{15E9F75F-682A-4C04-A883-8864B060EAE4}" presName="levelTx" presStyleLbl="revTx" presStyleIdx="0" presStyleCnt="0">
        <dgm:presLayoutVars>
          <dgm:chMax val="1"/>
          <dgm:bulletEnabled val="1"/>
        </dgm:presLayoutVars>
      </dgm:prSet>
      <dgm:spPr/>
    </dgm:pt>
    <dgm:pt modelId="{74B1FFE8-2CFA-45D8-89C2-638DD73027D1}" type="pres">
      <dgm:prSet presAssocID="{AA8E84FB-BFFE-4E2D-845A-2AE9D6B66DC7}" presName="Name8" presStyleCnt="0"/>
      <dgm:spPr/>
    </dgm:pt>
    <dgm:pt modelId="{D2EA116E-18FA-44ED-A5B9-784936E0E727}" type="pres">
      <dgm:prSet presAssocID="{AA8E84FB-BFFE-4E2D-845A-2AE9D6B66DC7}" presName="acctBkgd" presStyleLbl="alignAcc1" presStyleIdx="2" presStyleCnt="4"/>
      <dgm:spPr/>
    </dgm:pt>
    <dgm:pt modelId="{EC10FD7E-BBFA-47EB-977B-04F46CAEDDF6}" type="pres">
      <dgm:prSet presAssocID="{AA8E84FB-BFFE-4E2D-845A-2AE9D6B66DC7}" presName="acctTx" presStyleLbl="alignAcc1" presStyleIdx="2" presStyleCnt="4">
        <dgm:presLayoutVars>
          <dgm:bulletEnabled val="1"/>
        </dgm:presLayoutVars>
      </dgm:prSet>
      <dgm:spPr/>
    </dgm:pt>
    <dgm:pt modelId="{965975B9-916D-4459-A5B0-5C58AB4468F5}" type="pres">
      <dgm:prSet presAssocID="{AA8E84FB-BFFE-4E2D-845A-2AE9D6B66DC7}" presName="level" presStyleLbl="node1" presStyleIdx="2" presStyleCnt="4">
        <dgm:presLayoutVars>
          <dgm:chMax val="1"/>
          <dgm:bulletEnabled val="1"/>
        </dgm:presLayoutVars>
      </dgm:prSet>
      <dgm:spPr/>
    </dgm:pt>
    <dgm:pt modelId="{64022D4E-4449-4426-83C1-F521676AA152}" type="pres">
      <dgm:prSet presAssocID="{AA8E84FB-BFFE-4E2D-845A-2AE9D6B66DC7}" presName="levelTx" presStyleLbl="revTx" presStyleIdx="0" presStyleCnt="0">
        <dgm:presLayoutVars>
          <dgm:chMax val="1"/>
          <dgm:bulletEnabled val="1"/>
        </dgm:presLayoutVars>
      </dgm:prSet>
      <dgm:spPr/>
    </dgm:pt>
    <dgm:pt modelId="{77036607-914D-4377-8637-731709AB29DB}" type="pres">
      <dgm:prSet presAssocID="{10318E93-16F4-418F-8B35-30B8422878FB}" presName="Name8" presStyleCnt="0"/>
      <dgm:spPr/>
    </dgm:pt>
    <dgm:pt modelId="{F8334272-C227-44FB-BB23-61E97D909E32}" type="pres">
      <dgm:prSet presAssocID="{10318E93-16F4-418F-8B35-30B8422878FB}" presName="acctBkgd" presStyleLbl="alignAcc1" presStyleIdx="3" presStyleCnt="4"/>
      <dgm:spPr/>
    </dgm:pt>
    <dgm:pt modelId="{14D3D771-E7A5-4D89-927A-E11411C5A89E}" type="pres">
      <dgm:prSet presAssocID="{10318E93-16F4-418F-8B35-30B8422878FB}" presName="acctTx" presStyleLbl="alignAcc1" presStyleIdx="3" presStyleCnt="4">
        <dgm:presLayoutVars>
          <dgm:bulletEnabled val="1"/>
        </dgm:presLayoutVars>
      </dgm:prSet>
      <dgm:spPr/>
    </dgm:pt>
    <dgm:pt modelId="{48A07178-7DF0-4EBB-AF01-7D2F01405D49}" type="pres">
      <dgm:prSet presAssocID="{10318E93-16F4-418F-8B35-30B8422878FB}" presName="level" presStyleLbl="node1" presStyleIdx="3" presStyleCnt="4">
        <dgm:presLayoutVars>
          <dgm:chMax val="1"/>
          <dgm:bulletEnabled val="1"/>
        </dgm:presLayoutVars>
      </dgm:prSet>
      <dgm:spPr/>
    </dgm:pt>
    <dgm:pt modelId="{BEFC9497-8EA8-4F22-BF3F-7A9F247719CD}" type="pres">
      <dgm:prSet presAssocID="{10318E93-16F4-418F-8B35-30B8422878FB}" presName="levelTx" presStyleLbl="revTx" presStyleIdx="0" presStyleCnt="0">
        <dgm:presLayoutVars>
          <dgm:chMax val="1"/>
          <dgm:bulletEnabled val="1"/>
        </dgm:presLayoutVars>
      </dgm:prSet>
      <dgm:spPr/>
    </dgm:pt>
  </dgm:ptLst>
  <dgm:cxnLst>
    <dgm:cxn modelId="{12A3EF07-D9FB-42B5-8F44-6FC7AEC80709}" srcId="{15E9F75F-682A-4C04-A883-8864B060EAE4}" destId="{5FE3F577-7293-4285-8CE9-CAFFB916EC97}" srcOrd="0" destOrd="0" parTransId="{CE9692C5-8152-4263-B7EC-90C79A3EFE95}" sibTransId="{05BBBF4B-FD95-4882-9D51-05D0536E82FA}"/>
    <dgm:cxn modelId="{FDAE1A09-CA40-413C-A812-60DBE9D9392D}" type="presOf" srcId="{BC77F726-0EFB-41F8-A6B0-6037519D3759}" destId="{EC10FD7E-BBFA-47EB-977B-04F46CAEDDF6}" srcOrd="1" destOrd="0" presId="urn:microsoft.com/office/officeart/2005/8/layout/pyramid3"/>
    <dgm:cxn modelId="{130A5015-F870-49C9-AF92-5933F3FA4C8E}" type="presOf" srcId="{53C820B6-C9CB-48EE-BAAD-1A5B25503E9B}" destId="{F2389155-D961-46AA-90A8-183997EE263D}" srcOrd="0" destOrd="0" presId="urn:microsoft.com/office/officeart/2005/8/layout/pyramid3"/>
    <dgm:cxn modelId="{30DC082C-2648-4FB4-BE4D-4703283D2A4C}" type="presOf" srcId="{6343852B-81C8-4070-9488-7B35DDDFC7B3}" destId="{4FFBD867-1F86-4AB2-A3C8-840A7A842F2B}" srcOrd="1" destOrd="0" presId="urn:microsoft.com/office/officeart/2005/8/layout/pyramid3"/>
    <dgm:cxn modelId="{8A9FF738-8265-4BB8-A36C-33F50A3B1247}" type="presOf" srcId="{15E9F75F-682A-4C04-A883-8864B060EAE4}" destId="{D66F800D-BFFF-4818-B55D-08A1C3CF8AF6}" srcOrd="1" destOrd="0" presId="urn:microsoft.com/office/officeart/2005/8/layout/pyramid3"/>
    <dgm:cxn modelId="{444B6F61-6BFF-40FD-8837-D0034DD1B941}" type="presOf" srcId="{3EC572EF-845C-48AC-A5B5-F76E5B67FEC6}" destId="{F8334272-C227-44FB-BB23-61E97D909E32}" srcOrd="0" destOrd="0" presId="urn:microsoft.com/office/officeart/2005/8/layout/pyramid3"/>
    <dgm:cxn modelId="{8F074842-7EA5-479A-80E6-7510E46DF60A}" type="presOf" srcId="{AA8E84FB-BFFE-4E2D-845A-2AE9D6B66DC7}" destId="{64022D4E-4449-4426-83C1-F521676AA152}" srcOrd="1" destOrd="0" presId="urn:microsoft.com/office/officeart/2005/8/layout/pyramid3"/>
    <dgm:cxn modelId="{F9FA6265-4BE7-4AEB-8CFF-D0CE7418A9C4}" srcId="{53C820B6-C9CB-48EE-BAAD-1A5B25503E9B}" destId="{6343852B-81C8-4070-9488-7B35DDDFC7B3}" srcOrd="0" destOrd="0" parTransId="{E254CE96-BA8D-43AA-9C2F-8463EA070BF2}" sibTransId="{FE4BE723-A8F6-416E-A362-997FEA97FAB1}"/>
    <dgm:cxn modelId="{E9743947-4323-49DD-9BE7-410F1F62757D}" type="presOf" srcId="{6343852B-81C8-4070-9488-7B35DDDFC7B3}" destId="{9B9748D7-95C7-4CF3-8D78-8AD7040CCD05}" srcOrd="0" destOrd="0" presId="urn:microsoft.com/office/officeart/2005/8/layout/pyramid3"/>
    <dgm:cxn modelId="{F42C196E-F88C-446A-9A73-B2E1828521CE}" type="presOf" srcId="{10318E93-16F4-418F-8B35-30B8422878FB}" destId="{48A07178-7DF0-4EBB-AF01-7D2F01405D49}" srcOrd="0" destOrd="0" presId="urn:microsoft.com/office/officeart/2005/8/layout/pyramid3"/>
    <dgm:cxn modelId="{02F5CE52-96EB-4ABF-917C-832C5208D61F}" srcId="{8A25702A-DFD8-4C26-A73B-4E319BCCB1B4}" destId="{15E9F75F-682A-4C04-A883-8864B060EAE4}" srcOrd="1" destOrd="0" parTransId="{3CF07651-7AD5-4394-B42D-01FFFC5806FF}" sibTransId="{8158A601-73A6-49E8-B560-446728E3F960}"/>
    <dgm:cxn modelId="{4B847954-5FA5-465C-9B74-E0EBB2960D08}" type="presOf" srcId="{5FE3F577-7293-4285-8CE9-CAFFB916EC97}" destId="{1201BE70-5B28-42C6-AF88-8DEFD488C233}" srcOrd="0" destOrd="0" presId="urn:microsoft.com/office/officeart/2005/8/layout/pyramid3"/>
    <dgm:cxn modelId="{CB100757-4C39-4271-8B87-D2CF9CBE0ECB}" type="presOf" srcId="{8A25702A-DFD8-4C26-A73B-4E319BCCB1B4}" destId="{966D3443-2482-46C0-AEC8-9BCC68030495}" srcOrd="0" destOrd="0" presId="urn:microsoft.com/office/officeart/2005/8/layout/pyramid3"/>
    <dgm:cxn modelId="{CE2E427E-B47A-4EA4-A7DD-8D493ACB6EFD}" type="presOf" srcId="{5FE3F577-7293-4285-8CE9-CAFFB916EC97}" destId="{13DA20E8-E6AC-4CBB-9245-830E20EA2E99}" srcOrd="1" destOrd="0" presId="urn:microsoft.com/office/officeart/2005/8/layout/pyramid3"/>
    <dgm:cxn modelId="{DEDD28A3-6AFB-4192-9FEA-58A5C24D3B26}" srcId="{8A25702A-DFD8-4C26-A73B-4E319BCCB1B4}" destId="{AA8E84FB-BFFE-4E2D-845A-2AE9D6B66DC7}" srcOrd="2" destOrd="0" parTransId="{C5027EAF-85DB-4AF6-8AD2-62BCBA97A86E}" sibTransId="{5C057BB7-FF39-483C-8595-2203A9375668}"/>
    <dgm:cxn modelId="{6AEDF7AE-133E-41D4-84D5-0FA270DF037D}" type="presOf" srcId="{15E9F75F-682A-4C04-A883-8864B060EAE4}" destId="{A4AFDBB3-DAA7-45BB-A090-6A2D84096B97}" srcOrd="0" destOrd="0" presId="urn:microsoft.com/office/officeart/2005/8/layout/pyramid3"/>
    <dgm:cxn modelId="{028B3FB0-BC47-4855-84F2-8575F64C7A7A}" srcId="{8A25702A-DFD8-4C26-A73B-4E319BCCB1B4}" destId="{10318E93-16F4-418F-8B35-30B8422878FB}" srcOrd="3" destOrd="0" parTransId="{E18F1D33-8819-4255-B857-988C07524D84}" sibTransId="{9AE1C0DB-C4B4-4E66-8C19-2005D340C278}"/>
    <dgm:cxn modelId="{81D5B8BD-78F9-4781-8EC6-498BBEB9260D}" type="presOf" srcId="{53C820B6-C9CB-48EE-BAAD-1A5B25503E9B}" destId="{2ED9DEAE-3941-4911-BC09-01B86DC822EE}" srcOrd="1" destOrd="0" presId="urn:microsoft.com/office/officeart/2005/8/layout/pyramid3"/>
    <dgm:cxn modelId="{4223C3BD-40D7-4D5B-9DF3-F9B261605963}" srcId="{8A25702A-DFD8-4C26-A73B-4E319BCCB1B4}" destId="{53C820B6-C9CB-48EE-BAAD-1A5B25503E9B}" srcOrd="0" destOrd="0" parTransId="{28C0A81E-D0F6-4FF2-BC22-CD3F8417C5F2}" sibTransId="{6E900153-7087-4006-AC81-C6C5C433B39D}"/>
    <dgm:cxn modelId="{9CE666C9-EDA4-4C72-ABFD-F6027746E6B1}" type="presOf" srcId="{AA8E84FB-BFFE-4E2D-845A-2AE9D6B66DC7}" destId="{965975B9-916D-4459-A5B0-5C58AB4468F5}" srcOrd="0" destOrd="0" presId="urn:microsoft.com/office/officeart/2005/8/layout/pyramid3"/>
    <dgm:cxn modelId="{E386CBE5-CCD7-4C60-AD19-89AD4DCF91C0}" type="presOf" srcId="{3EC572EF-845C-48AC-A5B5-F76E5B67FEC6}" destId="{14D3D771-E7A5-4D89-927A-E11411C5A89E}" srcOrd="1" destOrd="0" presId="urn:microsoft.com/office/officeart/2005/8/layout/pyramid3"/>
    <dgm:cxn modelId="{FB8C6BEA-379B-4D10-B494-B2F3BE2B864B}" srcId="{AA8E84FB-BFFE-4E2D-845A-2AE9D6B66DC7}" destId="{BC77F726-0EFB-41F8-A6B0-6037519D3759}" srcOrd="0" destOrd="0" parTransId="{6522A915-0CE9-4346-B86A-CD88921FFC9A}" sibTransId="{156B4EBF-F938-41A5-923E-435643D5DCE1}"/>
    <dgm:cxn modelId="{6F1C9DEC-55D9-4267-A849-7C83992202B2}" type="presOf" srcId="{10318E93-16F4-418F-8B35-30B8422878FB}" destId="{BEFC9497-8EA8-4F22-BF3F-7A9F247719CD}" srcOrd="1" destOrd="0" presId="urn:microsoft.com/office/officeart/2005/8/layout/pyramid3"/>
    <dgm:cxn modelId="{B8AD73F2-AE20-4199-B19A-5754F6C23250}" type="presOf" srcId="{BC77F726-0EFB-41F8-A6B0-6037519D3759}" destId="{D2EA116E-18FA-44ED-A5B9-784936E0E727}" srcOrd="0" destOrd="0" presId="urn:microsoft.com/office/officeart/2005/8/layout/pyramid3"/>
    <dgm:cxn modelId="{E8B002F4-609A-4A28-BE27-59D5B9836590}" srcId="{10318E93-16F4-418F-8B35-30B8422878FB}" destId="{3EC572EF-845C-48AC-A5B5-F76E5B67FEC6}" srcOrd="0" destOrd="0" parTransId="{CA5647C1-AD00-4F84-9DEA-5A13625A2EA2}" sibTransId="{5C003A75-8547-445F-9F23-830F3BDC8862}"/>
    <dgm:cxn modelId="{F4E8DB4B-7087-4DD7-9137-2B055E8950BE}" type="presParOf" srcId="{966D3443-2482-46C0-AEC8-9BCC68030495}" destId="{F0D0B9AD-6AEE-44B3-B3AF-1DC189BD5812}" srcOrd="0" destOrd="0" presId="urn:microsoft.com/office/officeart/2005/8/layout/pyramid3"/>
    <dgm:cxn modelId="{727585BB-1438-4171-8519-8C8DBA2A1832}" type="presParOf" srcId="{F0D0B9AD-6AEE-44B3-B3AF-1DC189BD5812}" destId="{9B9748D7-95C7-4CF3-8D78-8AD7040CCD05}" srcOrd="0" destOrd="0" presId="urn:microsoft.com/office/officeart/2005/8/layout/pyramid3"/>
    <dgm:cxn modelId="{1C1EF5E5-940D-42F2-BB08-10756965E7D0}" type="presParOf" srcId="{F0D0B9AD-6AEE-44B3-B3AF-1DC189BD5812}" destId="{4FFBD867-1F86-4AB2-A3C8-840A7A842F2B}" srcOrd="1" destOrd="0" presId="urn:microsoft.com/office/officeart/2005/8/layout/pyramid3"/>
    <dgm:cxn modelId="{7706168C-8DA8-4367-A1B0-74316E88563D}" type="presParOf" srcId="{F0D0B9AD-6AEE-44B3-B3AF-1DC189BD5812}" destId="{F2389155-D961-46AA-90A8-183997EE263D}" srcOrd="2" destOrd="0" presId="urn:microsoft.com/office/officeart/2005/8/layout/pyramid3"/>
    <dgm:cxn modelId="{9372B22F-9C3D-47B0-B10F-1F514228C9E8}" type="presParOf" srcId="{F0D0B9AD-6AEE-44B3-B3AF-1DC189BD5812}" destId="{2ED9DEAE-3941-4911-BC09-01B86DC822EE}" srcOrd="3" destOrd="0" presId="urn:microsoft.com/office/officeart/2005/8/layout/pyramid3"/>
    <dgm:cxn modelId="{DC93FAC4-8A35-4A36-B7BB-B7ACF231E015}" type="presParOf" srcId="{966D3443-2482-46C0-AEC8-9BCC68030495}" destId="{B48B1B25-5591-4D3B-B5E2-BBAC1EF2CC53}" srcOrd="1" destOrd="0" presId="urn:microsoft.com/office/officeart/2005/8/layout/pyramid3"/>
    <dgm:cxn modelId="{0B3A3C29-B23A-4B06-B27B-921BC08E8087}" type="presParOf" srcId="{B48B1B25-5591-4D3B-B5E2-BBAC1EF2CC53}" destId="{1201BE70-5B28-42C6-AF88-8DEFD488C233}" srcOrd="0" destOrd="0" presId="urn:microsoft.com/office/officeart/2005/8/layout/pyramid3"/>
    <dgm:cxn modelId="{E47F4196-0BF1-425E-9F4F-0C4844517230}" type="presParOf" srcId="{B48B1B25-5591-4D3B-B5E2-BBAC1EF2CC53}" destId="{13DA20E8-E6AC-4CBB-9245-830E20EA2E99}" srcOrd="1" destOrd="0" presId="urn:microsoft.com/office/officeart/2005/8/layout/pyramid3"/>
    <dgm:cxn modelId="{AC302605-D6A2-4FCD-B02C-C93C0E42CFE3}" type="presParOf" srcId="{B48B1B25-5591-4D3B-B5E2-BBAC1EF2CC53}" destId="{A4AFDBB3-DAA7-45BB-A090-6A2D84096B97}" srcOrd="2" destOrd="0" presId="urn:microsoft.com/office/officeart/2005/8/layout/pyramid3"/>
    <dgm:cxn modelId="{99DCF96C-D38A-4AAA-8CF4-667B14C70FC4}" type="presParOf" srcId="{B48B1B25-5591-4D3B-B5E2-BBAC1EF2CC53}" destId="{D66F800D-BFFF-4818-B55D-08A1C3CF8AF6}" srcOrd="3" destOrd="0" presId="urn:microsoft.com/office/officeart/2005/8/layout/pyramid3"/>
    <dgm:cxn modelId="{3B89E8BA-EB80-4FEB-A847-868B4946B87A}" type="presParOf" srcId="{966D3443-2482-46C0-AEC8-9BCC68030495}" destId="{74B1FFE8-2CFA-45D8-89C2-638DD73027D1}" srcOrd="2" destOrd="0" presId="urn:microsoft.com/office/officeart/2005/8/layout/pyramid3"/>
    <dgm:cxn modelId="{3EBA92C1-02A2-44CD-A71D-ED258AB853BF}" type="presParOf" srcId="{74B1FFE8-2CFA-45D8-89C2-638DD73027D1}" destId="{D2EA116E-18FA-44ED-A5B9-784936E0E727}" srcOrd="0" destOrd="0" presId="urn:microsoft.com/office/officeart/2005/8/layout/pyramid3"/>
    <dgm:cxn modelId="{13D75A1B-8ABC-4E88-A648-3F11994731A1}" type="presParOf" srcId="{74B1FFE8-2CFA-45D8-89C2-638DD73027D1}" destId="{EC10FD7E-BBFA-47EB-977B-04F46CAEDDF6}" srcOrd="1" destOrd="0" presId="urn:microsoft.com/office/officeart/2005/8/layout/pyramid3"/>
    <dgm:cxn modelId="{57DBCA0E-B9A2-4369-8E7E-23D910C89614}" type="presParOf" srcId="{74B1FFE8-2CFA-45D8-89C2-638DD73027D1}" destId="{965975B9-916D-4459-A5B0-5C58AB4468F5}" srcOrd="2" destOrd="0" presId="urn:microsoft.com/office/officeart/2005/8/layout/pyramid3"/>
    <dgm:cxn modelId="{774FC9E6-26FE-455B-A669-D1AC45028908}" type="presParOf" srcId="{74B1FFE8-2CFA-45D8-89C2-638DD73027D1}" destId="{64022D4E-4449-4426-83C1-F521676AA152}" srcOrd="3" destOrd="0" presId="urn:microsoft.com/office/officeart/2005/8/layout/pyramid3"/>
    <dgm:cxn modelId="{649F4368-B504-4BC7-80CE-AC3BF7F26B72}" type="presParOf" srcId="{966D3443-2482-46C0-AEC8-9BCC68030495}" destId="{77036607-914D-4377-8637-731709AB29DB}" srcOrd="3" destOrd="0" presId="urn:microsoft.com/office/officeart/2005/8/layout/pyramid3"/>
    <dgm:cxn modelId="{3F11FC82-1047-4E46-A560-80CCAAD91933}" type="presParOf" srcId="{77036607-914D-4377-8637-731709AB29DB}" destId="{F8334272-C227-44FB-BB23-61E97D909E32}" srcOrd="0" destOrd="0" presId="urn:microsoft.com/office/officeart/2005/8/layout/pyramid3"/>
    <dgm:cxn modelId="{C4A018B3-243F-4D01-8320-6E52848AA05B}" type="presParOf" srcId="{77036607-914D-4377-8637-731709AB29DB}" destId="{14D3D771-E7A5-4D89-927A-E11411C5A89E}" srcOrd="1" destOrd="0" presId="urn:microsoft.com/office/officeart/2005/8/layout/pyramid3"/>
    <dgm:cxn modelId="{CF30FE4B-61BE-4AF6-A87A-7C8BB8C5FE1C}" type="presParOf" srcId="{77036607-914D-4377-8637-731709AB29DB}" destId="{48A07178-7DF0-4EBB-AF01-7D2F01405D49}" srcOrd="2" destOrd="0" presId="urn:microsoft.com/office/officeart/2005/8/layout/pyramid3"/>
    <dgm:cxn modelId="{5EA81901-8015-42E9-8C3C-9E250E0A1672}" type="presParOf" srcId="{77036607-914D-4377-8637-731709AB29DB}" destId="{BEFC9497-8EA8-4F22-BF3F-7A9F247719CD}" srcOrd="3"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4E630C-6AA8-49EC-9990-A37CEC5A2767}">
      <dsp:nvSpPr>
        <dsp:cNvPr id="0" name=""/>
        <dsp:cNvSpPr/>
      </dsp:nvSpPr>
      <dsp:spPr>
        <a:xfrm>
          <a:off x="0" y="1889"/>
          <a:ext cx="7886700" cy="856615"/>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4F3E5D6A-1468-40DB-B1D2-7162F0CBA55F}">
      <dsp:nvSpPr>
        <dsp:cNvPr id="0" name=""/>
        <dsp:cNvSpPr/>
      </dsp:nvSpPr>
      <dsp:spPr>
        <a:xfrm>
          <a:off x="259126" y="194627"/>
          <a:ext cx="471599" cy="47113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9692A357-8304-4E54-B5E3-899FC98F118F}">
      <dsp:nvSpPr>
        <dsp:cNvPr id="0" name=""/>
        <dsp:cNvSpPr/>
      </dsp:nvSpPr>
      <dsp:spPr>
        <a:xfrm>
          <a:off x="989851" y="1889"/>
          <a:ext cx="6881604" cy="883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492" tIns="93492" rIns="93492" bIns="93492" numCol="1" spcCol="1270" anchor="ctr" anchorCtr="0">
          <a:noAutofit/>
        </a:bodyPr>
        <a:lstStyle/>
        <a:p>
          <a:pPr marL="0" lvl="0" indent="0" algn="l" defTabSz="889000">
            <a:lnSpc>
              <a:spcPct val="100000"/>
            </a:lnSpc>
            <a:spcBef>
              <a:spcPct val="0"/>
            </a:spcBef>
            <a:spcAft>
              <a:spcPct val="35000"/>
            </a:spcAft>
            <a:buNone/>
          </a:pPr>
          <a:r>
            <a:rPr lang="en-US" sz="2000" kern="1200"/>
            <a:t>Describe types of research gaps.</a:t>
          </a:r>
          <a:endParaRPr lang="en-US" sz="2000" kern="1200" dirty="0"/>
        </a:p>
      </dsp:txBody>
      <dsp:txXfrm>
        <a:off x="989851" y="1889"/>
        <a:ext cx="6881604" cy="883384"/>
      </dsp:txXfrm>
    </dsp:sp>
    <dsp:sp modelId="{C9E4171D-BADB-440B-9EE4-75D926242081}">
      <dsp:nvSpPr>
        <dsp:cNvPr id="0" name=""/>
        <dsp:cNvSpPr/>
      </dsp:nvSpPr>
      <dsp:spPr>
        <a:xfrm>
          <a:off x="0" y="1106120"/>
          <a:ext cx="7886700" cy="856615"/>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8FB4C545-69E8-457C-8D56-680C5FCA4592}">
      <dsp:nvSpPr>
        <dsp:cNvPr id="0" name=""/>
        <dsp:cNvSpPr/>
      </dsp:nvSpPr>
      <dsp:spPr>
        <a:xfrm>
          <a:off x="259126" y="1298858"/>
          <a:ext cx="471599" cy="47113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E0523729-6A96-4238-B913-F8B8921B87A6}">
      <dsp:nvSpPr>
        <dsp:cNvPr id="0" name=""/>
        <dsp:cNvSpPr/>
      </dsp:nvSpPr>
      <dsp:spPr>
        <a:xfrm>
          <a:off x="989851" y="1106120"/>
          <a:ext cx="6881604" cy="883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492" tIns="93492" rIns="93492" bIns="93492" numCol="1" spcCol="1270" anchor="ctr" anchorCtr="0">
          <a:noAutofit/>
        </a:bodyPr>
        <a:lstStyle/>
        <a:p>
          <a:pPr marL="0" lvl="0" indent="0" algn="l" defTabSz="889000">
            <a:lnSpc>
              <a:spcPct val="100000"/>
            </a:lnSpc>
            <a:spcBef>
              <a:spcPct val="0"/>
            </a:spcBef>
            <a:spcAft>
              <a:spcPct val="35000"/>
            </a:spcAft>
            <a:buNone/>
          </a:pPr>
          <a:r>
            <a:rPr lang="en-US" sz="2000" kern="1200" dirty="0"/>
            <a:t>Discuss how to develop a researchable question from the research topic</a:t>
          </a:r>
          <a:r>
            <a:rPr lang="en-US" sz="2500" kern="1200" dirty="0"/>
            <a:t>.</a:t>
          </a:r>
        </a:p>
      </dsp:txBody>
      <dsp:txXfrm>
        <a:off x="989851" y="1106120"/>
        <a:ext cx="6881604" cy="883384"/>
      </dsp:txXfrm>
    </dsp:sp>
    <dsp:sp modelId="{82789371-1083-4730-A519-3EBCCDE6A261}">
      <dsp:nvSpPr>
        <dsp:cNvPr id="0" name=""/>
        <dsp:cNvSpPr/>
      </dsp:nvSpPr>
      <dsp:spPr>
        <a:xfrm>
          <a:off x="0" y="2210351"/>
          <a:ext cx="7886700" cy="856615"/>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E93FB3BC-0E76-4A0C-ACF3-365AABA544EA}">
      <dsp:nvSpPr>
        <dsp:cNvPr id="0" name=""/>
        <dsp:cNvSpPr/>
      </dsp:nvSpPr>
      <dsp:spPr>
        <a:xfrm>
          <a:off x="259126" y="2403089"/>
          <a:ext cx="471599" cy="47113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720B127C-74F2-451E-B34F-6FA193F79349}">
      <dsp:nvSpPr>
        <dsp:cNvPr id="0" name=""/>
        <dsp:cNvSpPr/>
      </dsp:nvSpPr>
      <dsp:spPr>
        <a:xfrm>
          <a:off x="989851" y="2210351"/>
          <a:ext cx="6881604" cy="883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492" tIns="93492" rIns="93492" bIns="93492" numCol="1" spcCol="1270" anchor="ctr" anchorCtr="0">
          <a:noAutofit/>
        </a:bodyPr>
        <a:lstStyle/>
        <a:p>
          <a:pPr marL="0" lvl="0" indent="0" algn="l" defTabSz="889000">
            <a:lnSpc>
              <a:spcPct val="100000"/>
            </a:lnSpc>
            <a:spcBef>
              <a:spcPct val="0"/>
            </a:spcBef>
            <a:spcAft>
              <a:spcPct val="35000"/>
            </a:spcAft>
            <a:buNone/>
          </a:pPr>
          <a:r>
            <a:rPr lang="en-US" sz="2000" kern="1200" dirty="0"/>
            <a:t>Illustrate how to align the problem statement, purpose statement, and research question(s).</a:t>
          </a:r>
        </a:p>
      </dsp:txBody>
      <dsp:txXfrm>
        <a:off x="989851" y="2210351"/>
        <a:ext cx="6881604" cy="8833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10736E-9EAB-4B4B-8BCE-CF966BF54547}">
      <dsp:nvSpPr>
        <dsp:cNvPr id="0" name=""/>
        <dsp:cNvSpPr/>
      </dsp:nvSpPr>
      <dsp:spPr>
        <a:xfrm>
          <a:off x="2361668" y="603940"/>
          <a:ext cx="467170" cy="91440"/>
        </a:xfrm>
        <a:custGeom>
          <a:avLst/>
          <a:gdLst/>
          <a:ahLst/>
          <a:cxnLst/>
          <a:rect l="0" t="0" r="0" b="0"/>
          <a:pathLst>
            <a:path>
              <a:moveTo>
                <a:pt x="0" y="45720"/>
              </a:moveTo>
              <a:lnTo>
                <a:pt x="467170"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582809" y="647171"/>
        <a:ext cx="24888" cy="4977"/>
      </dsp:txXfrm>
    </dsp:sp>
    <dsp:sp modelId="{14EA509A-66FE-BC45-837D-30BA2928CE90}">
      <dsp:nvSpPr>
        <dsp:cNvPr id="0" name=""/>
        <dsp:cNvSpPr/>
      </dsp:nvSpPr>
      <dsp:spPr>
        <a:xfrm>
          <a:off x="199247" y="394"/>
          <a:ext cx="2164221" cy="129853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Identify a Problem</a:t>
          </a:r>
        </a:p>
      </dsp:txBody>
      <dsp:txXfrm>
        <a:off x="199247" y="394"/>
        <a:ext cx="2164221" cy="1298532"/>
      </dsp:txXfrm>
    </dsp:sp>
    <dsp:sp modelId="{1671B72A-5D3F-3747-B4D3-97EE382EE18C}">
      <dsp:nvSpPr>
        <dsp:cNvPr id="0" name=""/>
        <dsp:cNvSpPr/>
      </dsp:nvSpPr>
      <dsp:spPr>
        <a:xfrm>
          <a:off x="5023660" y="603940"/>
          <a:ext cx="467170" cy="91440"/>
        </a:xfrm>
        <a:custGeom>
          <a:avLst/>
          <a:gdLst/>
          <a:ahLst/>
          <a:cxnLst/>
          <a:rect l="0" t="0" r="0" b="0"/>
          <a:pathLst>
            <a:path>
              <a:moveTo>
                <a:pt x="0" y="45720"/>
              </a:moveTo>
              <a:lnTo>
                <a:pt x="467170"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244801" y="647171"/>
        <a:ext cx="24888" cy="4977"/>
      </dsp:txXfrm>
    </dsp:sp>
    <dsp:sp modelId="{820BBE0B-11B9-0945-B8E4-B1C022E035C8}">
      <dsp:nvSpPr>
        <dsp:cNvPr id="0" name=""/>
        <dsp:cNvSpPr/>
      </dsp:nvSpPr>
      <dsp:spPr>
        <a:xfrm>
          <a:off x="2861239" y="394"/>
          <a:ext cx="2164221" cy="129853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Review the Literature</a:t>
          </a:r>
        </a:p>
      </dsp:txBody>
      <dsp:txXfrm>
        <a:off x="2861239" y="394"/>
        <a:ext cx="2164221" cy="1298532"/>
      </dsp:txXfrm>
    </dsp:sp>
    <dsp:sp modelId="{76F108F7-1891-884C-BA94-24575B0D923F}">
      <dsp:nvSpPr>
        <dsp:cNvPr id="0" name=""/>
        <dsp:cNvSpPr/>
      </dsp:nvSpPr>
      <dsp:spPr>
        <a:xfrm>
          <a:off x="1281357" y="1297127"/>
          <a:ext cx="5323984" cy="467170"/>
        </a:xfrm>
        <a:custGeom>
          <a:avLst/>
          <a:gdLst/>
          <a:ahLst/>
          <a:cxnLst/>
          <a:rect l="0" t="0" r="0" b="0"/>
          <a:pathLst>
            <a:path>
              <a:moveTo>
                <a:pt x="5323984" y="0"/>
              </a:moveTo>
              <a:lnTo>
                <a:pt x="5323984" y="250685"/>
              </a:lnTo>
              <a:lnTo>
                <a:pt x="0" y="250685"/>
              </a:lnTo>
              <a:lnTo>
                <a:pt x="0" y="467170"/>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809669" y="1528223"/>
        <a:ext cx="267360" cy="4977"/>
      </dsp:txXfrm>
    </dsp:sp>
    <dsp:sp modelId="{B31C476F-5901-904F-9B13-394EA798ECB9}">
      <dsp:nvSpPr>
        <dsp:cNvPr id="0" name=""/>
        <dsp:cNvSpPr/>
      </dsp:nvSpPr>
      <dsp:spPr>
        <a:xfrm>
          <a:off x="5523231" y="394"/>
          <a:ext cx="2164221" cy="1298532"/>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Specify Purpose and Research Questions</a:t>
          </a:r>
        </a:p>
      </dsp:txBody>
      <dsp:txXfrm>
        <a:off x="5523231" y="394"/>
        <a:ext cx="2164221" cy="1298532"/>
      </dsp:txXfrm>
    </dsp:sp>
    <dsp:sp modelId="{B13FB979-AB77-FF45-B6FA-04F6B60F33E7}">
      <dsp:nvSpPr>
        <dsp:cNvPr id="0" name=""/>
        <dsp:cNvSpPr/>
      </dsp:nvSpPr>
      <dsp:spPr>
        <a:xfrm>
          <a:off x="2361668" y="2400244"/>
          <a:ext cx="467170" cy="91440"/>
        </a:xfrm>
        <a:custGeom>
          <a:avLst/>
          <a:gdLst/>
          <a:ahLst/>
          <a:cxnLst/>
          <a:rect l="0" t="0" r="0" b="0"/>
          <a:pathLst>
            <a:path>
              <a:moveTo>
                <a:pt x="0" y="45720"/>
              </a:moveTo>
              <a:lnTo>
                <a:pt x="467170"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582809" y="2443475"/>
        <a:ext cx="24888" cy="4977"/>
      </dsp:txXfrm>
    </dsp:sp>
    <dsp:sp modelId="{E63B223E-1273-1649-A644-3AC60B738AE8}">
      <dsp:nvSpPr>
        <dsp:cNvPr id="0" name=""/>
        <dsp:cNvSpPr/>
      </dsp:nvSpPr>
      <dsp:spPr>
        <a:xfrm>
          <a:off x="199247" y="1796697"/>
          <a:ext cx="2164221" cy="129853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Design Study, Submit IRB, Collect Data</a:t>
          </a:r>
        </a:p>
      </dsp:txBody>
      <dsp:txXfrm>
        <a:off x="199247" y="1796697"/>
        <a:ext cx="2164221" cy="1298532"/>
      </dsp:txXfrm>
    </dsp:sp>
    <dsp:sp modelId="{53485A57-A343-0946-8B49-1AF39D32838F}">
      <dsp:nvSpPr>
        <dsp:cNvPr id="0" name=""/>
        <dsp:cNvSpPr/>
      </dsp:nvSpPr>
      <dsp:spPr>
        <a:xfrm>
          <a:off x="5023660" y="2400244"/>
          <a:ext cx="467170" cy="91440"/>
        </a:xfrm>
        <a:custGeom>
          <a:avLst/>
          <a:gdLst/>
          <a:ahLst/>
          <a:cxnLst/>
          <a:rect l="0" t="0" r="0" b="0"/>
          <a:pathLst>
            <a:path>
              <a:moveTo>
                <a:pt x="0" y="45720"/>
              </a:moveTo>
              <a:lnTo>
                <a:pt x="467170"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244801" y="2443475"/>
        <a:ext cx="24888" cy="4977"/>
      </dsp:txXfrm>
    </dsp:sp>
    <dsp:sp modelId="{5C41F4FC-03FD-DA44-B371-566C903A0E70}">
      <dsp:nvSpPr>
        <dsp:cNvPr id="0" name=""/>
        <dsp:cNvSpPr/>
      </dsp:nvSpPr>
      <dsp:spPr>
        <a:xfrm>
          <a:off x="2861239" y="1796697"/>
          <a:ext cx="2164221" cy="1298532"/>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Organize, Analyze, Interpret Data</a:t>
          </a:r>
        </a:p>
      </dsp:txBody>
      <dsp:txXfrm>
        <a:off x="2861239" y="1796697"/>
        <a:ext cx="2164221" cy="1298532"/>
      </dsp:txXfrm>
    </dsp:sp>
    <dsp:sp modelId="{71D2C367-B047-3B41-BD58-F8893316A422}">
      <dsp:nvSpPr>
        <dsp:cNvPr id="0" name=""/>
        <dsp:cNvSpPr/>
      </dsp:nvSpPr>
      <dsp:spPr>
        <a:xfrm>
          <a:off x="5523231" y="1796697"/>
          <a:ext cx="2164221" cy="129853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Write and Disseminate</a:t>
          </a:r>
        </a:p>
      </dsp:txBody>
      <dsp:txXfrm>
        <a:off x="5523231" y="1796697"/>
        <a:ext cx="2164221" cy="12985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9748D7-95C7-4CF3-8D78-8AD7040CCD05}">
      <dsp:nvSpPr>
        <dsp:cNvPr id="0" name=""/>
        <dsp:cNvSpPr/>
      </dsp:nvSpPr>
      <dsp:spPr>
        <a:xfrm>
          <a:off x="4750314" y="0"/>
          <a:ext cx="3233407" cy="893134"/>
        </a:xfrm>
        <a:prstGeom prst="nonIsoscelesTrapezoid">
          <a:avLst>
            <a:gd name="adj1" fmla="val 75981"/>
            <a:gd name="adj2" fmla="val 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Broad subject matter</a:t>
          </a:r>
        </a:p>
      </dsp:txBody>
      <dsp:txXfrm>
        <a:off x="5428930" y="0"/>
        <a:ext cx="2554791" cy="893134"/>
      </dsp:txXfrm>
    </dsp:sp>
    <dsp:sp modelId="{F2389155-D961-46AA-90A8-183997EE263D}">
      <dsp:nvSpPr>
        <dsp:cNvPr id="0" name=""/>
        <dsp:cNvSpPr/>
      </dsp:nvSpPr>
      <dsp:spPr>
        <a:xfrm rot="10800000">
          <a:off x="0" y="0"/>
          <a:ext cx="5428930" cy="893134"/>
        </a:xfrm>
        <a:prstGeom prst="trapezoid">
          <a:avLst>
            <a:gd name="adj" fmla="val 75981"/>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Topic</a:t>
          </a:r>
        </a:p>
      </dsp:txBody>
      <dsp:txXfrm rot="-10800000">
        <a:off x="950062" y="0"/>
        <a:ext cx="3528805" cy="893134"/>
      </dsp:txXfrm>
    </dsp:sp>
    <dsp:sp modelId="{1201BE70-5B28-42C6-AF88-8DEFD488C233}">
      <dsp:nvSpPr>
        <dsp:cNvPr id="0" name=""/>
        <dsp:cNvSpPr/>
      </dsp:nvSpPr>
      <dsp:spPr>
        <a:xfrm>
          <a:off x="4071698" y="893134"/>
          <a:ext cx="3912023" cy="893134"/>
        </a:xfrm>
        <a:prstGeom prst="nonIsoscelesTrapezoid">
          <a:avLst>
            <a:gd name="adj1" fmla="val 75981"/>
            <a:gd name="adj2" fmla="val 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General educational issue/concern</a:t>
          </a:r>
        </a:p>
      </dsp:txBody>
      <dsp:txXfrm>
        <a:off x="4750314" y="893134"/>
        <a:ext cx="3233407" cy="893134"/>
      </dsp:txXfrm>
    </dsp:sp>
    <dsp:sp modelId="{A4AFDBB3-DAA7-45BB-A090-6A2D84096B97}">
      <dsp:nvSpPr>
        <dsp:cNvPr id="0" name=""/>
        <dsp:cNvSpPr/>
      </dsp:nvSpPr>
      <dsp:spPr>
        <a:xfrm rot="10800000">
          <a:off x="678616" y="893134"/>
          <a:ext cx="4071698" cy="893134"/>
        </a:xfrm>
        <a:prstGeom prst="trapezoid">
          <a:avLst>
            <a:gd name="adj" fmla="val 75981"/>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Problem</a:t>
          </a:r>
        </a:p>
      </dsp:txBody>
      <dsp:txXfrm rot="-10800000">
        <a:off x="1391163" y="893134"/>
        <a:ext cx="2646603" cy="893134"/>
      </dsp:txXfrm>
    </dsp:sp>
    <dsp:sp modelId="{D2EA116E-18FA-44ED-A5B9-784936E0E727}">
      <dsp:nvSpPr>
        <dsp:cNvPr id="0" name=""/>
        <dsp:cNvSpPr/>
      </dsp:nvSpPr>
      <dsp:spPr>
        <a:xfrm>
          <a:off x="3393081" y="1786269"/>
          <a:ext cx="4590640" cy="893134"/>
        </a:xfrm>
        <a:prstGeom prst="nonIsoscelesTrapezoid">
          <a:avLst>
            <a:gd name="adj1" fmla="val 75981"/>
            <a:gd name="adj2" fmla="val 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Objective of the study</a:t>
          </a:r>
        </a:p>
      </dsp:txBody>
      <dsp:txXfrm>
        <a:off x="4071698" y="1786269"/>
        <a:ext cx="3912023" cy="893134"/>
      </dsp:txXfrm>
    </dsp:sp>
    <dsp:sp modelId="{965975B9-916D-4459-A5B0-5C58AB4468F5}">
      <dsp:nvSpPr>
        <dsp:cNvPr id="0" name=""/>
        <dsp:cNvSpPr/>
      </dsp:nvSpPr>
      <dsp:spPr>
        <a:xfrm rot="10800000">
          <a:off x="1357232" y="1786269"/>
          <a:ext cx="2714465" cy="893134"/>
        </a:xfrm>
        <a:prstGeom prst="trapezoid">
          <a:avLst>
            <a:gd name="adj" fmla="val 75981"/>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Purpose</a:t>
          </a:r>
        </a:p>
      </dsp:txBody>
      <dsp:txXfrm rot="-10800000">
        <a:off x="1832264" y="1786269"/>
        <a:ext cx="1764402" cy="893134"/>
      </dsp:txXfrm>
    </dsp:sp>
    <dsp:sp modelId="{F8334272-C227-44FB-BB23-61E97D909E32}">
      <dsp:nvSpPr>
        <dsp:cNvPr id="0" name=""/>
        <dsp:cNvSpPr/>
      </dsp:nvSpPr>
      <dsp:spPr>
        <a:xfrm>
          <a:off x="2714465" y="2679403"/>
          <a:ext cx="5269256" cy="893134"/>
        </a:xfrm>
        <a:prstGeom prst="nonIsoscelesTrapezoid">
          <a:avLst>
            <a:gd name="adj1" fmla="val 75981"/>
            <a:gd name="adj2" fmla="val 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Specific inquiry to be answered </a:t>
          </a:r>
        </a:p>
      </dsp:txBody>
      <dsp:txXfrm>
        <a:off x="3393081" y="2679403"/>
        <a:ext cx="4590640" cy="893134"/>
      </dsp:txXfrm>
    </dsp:sp>
    <dsp:sp modelId="{48A07178-7DF0-4EBB-AF01-7D2F01405D49}">
      <dsp:nvSpPr>
        <dsp:cNvPr id="0" name=""/>
        <dsp:cNvSpPr/>
      </dsp:nvSpPr>
      <dsp:spPr>
        <a:xfrm rot="10800000">
          <a:off x="2035849" y="2679403"/>
          <a:ext cx="1357232" cy="893134"/>
        </a:xfrm>
        <a:prstGeom prst="trapezoid">
          <a:avLst>
            <a:gd name="adj" fmla="val 75981"/>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Questions</a:t>
          </a:r>
        </a:p>
      </dsp:txBody>
      <dsp:txXfrm rot="-10800000">
        <a:off x="2035849" y="2679403"/>
        <a:ext cx="1357232" cy="89313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28CD41-781C-8F49-9B41-721876617632}" type="datetimeFigureOut">
              <a:rPr lang="en-US" smtClean="0"/>
              <a:t>3/24/2025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36554B-D08E-7F45-9DC1-B2DE19611E26}" type="slidenum">
              <a:rPr lang="en-US" smtClean="0"/>
              <a:t>‹#›</a:t>
            </a:fld>
            <a:endParaRPr lang="en-US"/>
          </a:p>
        </p:txBody>
      </p:sp>
    </p:spTree>
    <p:extLst>
      <p:ext uri="{BB962C8B-B14F-4D97-AF65-F5344CB8AC3E}">
        <p14:creationId xmlns:p14="http://schemas.microsoft.com/office/powerpoint/2010/main" val="870361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36554B-D08E-7F45-9DC1-B2DE19611E26}" type="slidenum">
              <a:rPr lang="en-US" smtClean="0"/>
              <a:t>1</a:t>
            </a:fld>
            <a:endParaRPr lang="en-US"/>
          </a:p>
        </p:txBody>
      </p:sp>
    </p:spTree>
    <p:extLst>
      <p:ext uri="{BB962C8B-B14F-4D97-AF65-F5344CB8AC3E}">
        <p14:creationId xmlns:p14="http://schemas.microsoft.com/office/powerpoint/2010/main" val="21055094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036554B-D08E-7F45-9DC1-B2DE19611E26}" type="slidenum">
              <a:rPr lang="en-US" smtClean="0"/>
              <a:t>11</a:t>
            </a:fld>
            <a:endParaRPr lang="en-US"/>
          </a:p>
        </p:txBody>
      </p:sp>
    </p:spTree>
    <p:extLst>
      <p:ext uri="{BB962C8B-B14F-4D97-AF65-F5344CB8AC3E}">
        <p14:creationId xmlns:p14="http://schemas.microsoft.com/office/powerpoint/2010/main" val="22420161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C9807-AAE9-4D9E-B62D-AD29050E1921}" type="slidenum">
              <a:rPr lang="en-US" smtClean="0"/>
              <a:t>12</a:t>
            </a:fld>
            <a:endParaRPr lang="en-US"/>
          </a:p>
        </p:txBody>
      </p:sp>
    </p:spTree>
    <p:extLst>
      <p:ext uri="{BB962C8B-B14F-4D97-AF65-F5344CB8AC3E}">
        <p14:creationId xmlns:p14="http://schemas.microsoft.com/office/powerpoint/2010/main" val="4175382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pPr marL="0" marR="0" indent="0">
              <a:lnSpc>
                <a:spcPct val="103000"/>
              </a:lnSpc>
              <a:spcBef>
                <a:spcPts val="0"/>
              </a:spcBef>
              <a:spcAft>
                <a:spcPts val="0"/>
              </a:spcAft>
            </a:pPr>
            <a:endParaRPr lang="en-US" sz="1800" dirty="0">
              <a:solidFill>
                <a:srgbClr val="000000"/>
              </a:solidFill>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D9C9807-AAE9-4D9E-B62D-AD29050E1921}" type="slidenum">
              <a:rPr lang="en-US" smtClean="0"/>
              <a:t>13</a:t>
            </a:fld>
            <a:endParaRPr lang="en-US"/>
          </a:p>
        </p:txBody>
      </p:sp>
    </p:spTree>
    <p:extLst>
      <p:ext uri="{BB962C8B-B14F-4D97-AF65-F5344CB8AC3E}">
        <p14:creationId xmlns:p14="http://schemas.microsoft.com/office/powerpoint/2010/main" val="18483198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C9807-AAE9-4D9E-B62D-AD29050E1921}" type="slidenum">
              <a:rPr lang="en-US" smtClean="0"/>
              <a:t>14</a:t>
            </a:fld>
            <a:endParaRPr lang="en-US"/>
          </a:p>
        </p:txBody>
      </p:sp>
    </p:spTree>
    <p:extLst>
      <p:ext uri="{BB962C8B-B14F-4D97-AF65-F5344CB8AC3E}">
        <p14:creationId xmlns:p14="http://schemas.microsoft.com/office/powerpoint/2010/main" val="25703511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0000"/>
              </a:solidFill>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D9C9807-AAE9-4D9E-B62D-AD29050E1921}" type="slidenum">
              <a:rPr lang="en-US" smtClean="0"/>
              <a:t>15</a:t>
            </a:fld>
            <a:endParaRPr lang="en-US"/>
          </a:p>
        </p:txBody>
      </p:sp>
    </p:spTree>
    <p:extLst>
      <p:ext uri="{BB962C8B-B14F-4D97-AF65-F5344CB8AC3E}">
        <p14:creationId xmlns:p14="http://schemas.microsoft.com/office/powerpoint/2010/main" val="36071342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C9807-AAE9-4D9E-B62D-AD29050E1921}" type="slidenum">
              <a:rPr lang="en-US" smtClean="0"/>
              <a:t>16</a:t>
            </a:fld>
            <a:endParaRPr lang="en-US"/>
          </a:p>
        </p:txBody>
      </p:sp>
    </p:spTree>
    <p:extLst>
      <p:ext uri="{BB962C8B-B14F-4D97-AF65-F5344CB8AC3E}">
        <p14:creationId xmlns:p14="http://schemas.microsoft.com/office/powerpoint/2010/main" val="34640186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DDCEB3-0F94-964F-B17A-753B07109F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E96A34-DEF8-2DAE-AF3D-12059A6893E0}"/>
              </a:ext>
            </a:extLst>
          </p:cNvPr>
          <p:cNvSpPr>
            <a:spLocks noGrp="1" noRot="1" noChangeAspect="1"/>
          </p:cNvSpPr>
          <p:nvPr>
            <p:ph type="sldImg"/>
          </p:nvPr>
        </p:nvSpPr>
        <p:spPr>
          <a:xfrm>
            <a:off x="1497013" y="1200150"/>
            <a:ext cx="4321175" cy="3240088"/>
          </a:xfrm>
        </p:spPr>
      </p:sp>
      <p:sp>
        <p:nvSpPr>
          <p:cNvPr id="3" name="Notes Placeholder 2">
            <a:extLst>
              <a:ext uri="{FF2B5EF4-FFF2-40B4-BE49-F238E27FC236}">
                <a16:creationId xmlns:a16="http://schemas.microsoft.com/office/drawing/2014/main" id="{C0F7B557-E698-9857-CBEA-E565E80201B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0000"/>
              </a:solidFill>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2E77ABA5-BF3C-90E2-3EE9-8BC70342E771}"/>
              </a:ext>
            </a:extLst>
          </p:cNvPr>
          <p:cNvSpPr>
            <a:spLocks noGrp="1"/>
          </p:cNvSpPr>
          <p:nvPr>
            <p:ph type="sldNum" sz="quarter" idx="5"/>
          </p:nvPr>
        </p:nvSpPr>
        <p:spPr/>
        <p:txBody>
          <a:bodyPr/>
          <a:lstStyle/>
          <a:p>
            <a:fld id="{3D9C9807-AAE9-4D9E-B62D-AD29050E1921}" type="slidenum">
              <a:rPr lang="en-US" smtClean="0"/>
              <a:t>17</a:t>
            </a:fld>
            <a:endParaRPr lang="en-US"/>
          </a:p>
        </p:txBody>
      </p:sp>
    </p:spTree>
    <p:extLst>
      <p:ext uri="{BB962C8B-B14F-4D97-AF65-F5344CB8AC3E}">
        <p14:creationId xmlns:p14="http://schemas.microsoft.com/office/powerpoint/2010/main" val="2971168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dirty="0">
              <a:solidFill>
                <a:srgbClr val="000000"/>
              </a:solidFill>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3C3C283D-D19C-42D0-B0FF-F9AA0F2512A7}" type="slidenum">
              <a:rPr lang="en-US" smtClean="0"/>
              <a:t>18</a:t>
            </a:fld>
            <a:endParaRPr lang="en-US"/>
          </a:p>
        </p:txBody>
      </p:sp>
    </p:spTree>
    <p:extLst>
      <p:ext uri="{BB962C8B-B14F-4D97-AF65-F5344CB8AC3E}">
        <p14:creationId xmlns:p14="http://schemas.microsoft.com/office/powerpoint/2010/main" val="37702005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536045-8F9D-ADDD-9DA3-95F09B53C9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3227A2-482A-14E6-2FE1-C6AFF9ACE160}"/>
              </a:ext>
            </a:extLst>
          </p:cNvPr>
          <p:cNvSpPr>
            <a:spLocks noGrp="1" noRot="1" noChangeAspect="1"/>
          </p:cNvSpPr>
          <p:nvPr>
            <p:ph type="sldImg"/>
          </p:nvPr>
        </p:nvSpPr>
        <p:spPr>
          <a:xfrm>
            <a:off x="1497013" y="1200150"/>
            <a:ext cx="4321175" cy="3240088"/>
          </a:xfrm>
        </p:spPr>
      </p:sp>
      <p:sp>
        <p:nvSpPr>
          <p:cNvPr id="3" name="Notes Placeholder 2">
            <a:extLst>
              <a:ext uri="{FF2B5EF4-FFF2-40B4-BE49-F238E27FC236}">
                <a16:creationId xmlns:a16="http://schemas.microsoft.com/office/drawing/2014/main" id="{4CC589C3-85C9-14B5-29EA-9FA56CA9F06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93FC559-CF2D-D1AD-FE47-C0D90E14A9B7}"/>
              </a:ext>
            </a:extLst>
          </p:cNvPr>
          <p:cNvSpPr>
            <a:spLocks noGrp="1"/>
          </p:cNvSpPr>
          <p:nvPr>
            <p:ph type="sldNum" sz="quarter" idx="5"/>
          </p:nvPr>
        </p:nvSpPr>
        <p:spPr/>
        <p:txBody>
          <a:bodyPr/>
          <a:lstStyle/>
          <a:p>
            <a:fld id="{3D9C9807-AAE9-4D9E-B62D-AD29050E1921}" type="slidenum">
              <a:rPr lang="en-US" smtClean="0"/>
              <a:t>19</a:t>
            </a:fld>
            <a:endParaRPr lang="en-US"/>
          </a:p>
        </p:txBody>
      </p:sp>
    </p:spTree>
    <p:extLst>
      <p:ext uri="{BB962C8B-B14F-4D97-AF65-F5344CB8AC3E}">
        <p14:creationId xmlns:p14="http://schemas.microsoft.com/office/powerpoint/2010/main" val="23529361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C9807-AAE9-4D9E-B62D-AD29050E1921}" type="slidenum">
              <a:rPr lang="en-US" smtClean="0"/>
              <a:t>20</a:t>
            </a:fld>
            <a:endParaRPr lang="en-US"/>
          </a:p>
        </p:txBody>
      </p:sp>
    </p:spTree>
    <p:extLst>
      <p:ext uri="{BB962C8B-B14F-4D97-AF65-F5344CB8AC3E}">
        <p14:creationId xmlns:p14="http://schemas.microsoft.com/office/powerpoint/2010/main" val="3476188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D3FD04-E1B4-6E73-5C67-FDA6C1242E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D7D1DD-6A75-3325-7F6F-73DC002C6FF0}"/>
              </a:ext>
            </a:extLst>
          </p:cNvPr>
          <p:cNvSpPr>
            <a:spLocks noGrp="1" noRot="1" noChangeAspect="1"/>
          </p:cNvSpPr>
          <p:nvPr>
            <p:ph type="sldImg"/>
          </p:nvPr>
        </p:nvSpPr>
        <p:spPr>
          <a:xfrm>
            <a:off x="1497013" y="1200150"/>
            <a:ext cx="4321175" cy="3240088"/>
          </a:xfrm>
        </p:spPr>
      </p:sp>
      <p:sp>
        <p:nvSpPr>
          <p:cNvPr id="3" name="Notes Placeholder 2">
            <a:extLst>
              <a:ext uri="{FF2B5EF4-FFF2-40B4-BE49-F238E27FC236}">
                <a16:creationId xmlns:a16="http://schemas.microsoft.com/office/drawing/2014/main" id="{452FDD18-813F-750F-8949-002082BC58BA}"/>
              </a:ext>
            </a:extLst>
          </p:cNvPr>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dirty="0">
              <a:solidFill>
                <a:srgbClr val="000000"/>
              </a:solidFill>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5840F856-7C92-8236-D448-0015ECE42F0C}"/>
              </a:ext>
            </a:extLst>
          </p:cNvPr>
          <p:cNvSpPr>
            <a:spLocks noGrp="1"/>
          </p:cNvSpPr>
          <p:nvPr>
            <p:ph type="sldNum" sz="quarter" idx="10"/>
          </p:nvPr>
        </p:nvSpPr>
        <p:spPr/>
        <p:txBody>
          <a:bodyPr/>
          <a:lstStyle/>
          <a:p>
            <a:fld id="{3C3C283D-D19C-42D0-B0FF-F9AA0F2512A7}" type="slidenum">
              <a:rPr lang="en-US" smtClean="0"/>
              <a:t>2</a:t>
            </a:fld>
            <a:endParaRPr lang="en-US"/>
          </a:p>
        </p:txBody>
      </p:sp>
    </p:spTree>
    <p:extLst>
      <p:ext uri="{BB962C8B-B14F-4D97-AF65-F5344CB8AC3E}">
        <p14:creationId xmlns:p14="http://schemas.microsoft.com/office/powerpoint/2010/main" val="16677741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6C4650-AF05-039A-B512-BC0DF72F55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E87CCB-B75E-FB96-6165-7922816AA7CE}"/>
              </a:ext>
            </a:extLst>
          </p:cNvPr>
          <p:cNvSpPr>
            <a:spLocks noGrp="1" noRot="1" noChangeAspect="1"/>
          </p:cNvSpPr>
          <p:nvPr>
            <p:ph type="sldImg"/>
          </p:nvPr>
        </p:nvSpPr>
        <p:spPr>
          <a:xfrm>
            <a:off x="1497013" y="1200150"/>
            <a:ext cx="4321175" cy="3240088"/>
          </a:xfrm>
        </p:spPr>
      </p:sp>
      <p:sp>
        <p:nvSpPr>
          <p:cNvPr id="3" name="Notes Placeholder 2">
            <a:extLst>
              <a:ext uri="{FF2B5EF4-FFF2-40B4-BE49-F238E27FC236}">
                <a16:creationId xmlns:a16="http://schemas.microsoft.com/office/drawing/2014/main" id="{53DD3C44-4E55-E1C8-1C0A-9455C07C5E53}"/>
              </a:ext>
            </a:extLst>
          </p:cNvPr>
          <p:cNvSpPr>
            <a:spLocks noGrp="1"/>
          </p:cNvSpPr>
          <p:nvPr>
            <p:ph type="body" idx="1"/>
          </p:nvPr>
        </p:nvSpPr>
        <p:spPr/>
        <p:txBody>
          <a:bodyPr/>
          <a:lstStyle/>
          <a:p>
            <a:pPr marL="0" marR="0" indent="0">
              <a:lnSpc>
                <a:spcPct val="103000"/>
              </a:lnSpc>
              <a:spcBef>
                <a:spcPts val="0"/>
              </a:spcBef>
              <a:spcAft>
                <a:spcPts val="0"/>
              </a:spcAft>
            </a:pPr>
            <a:endParaRPr lang="en-US" sz="1800" dirty="0">
              <a:solidFill>
                <a:srgbClr val="000000"/>
              </a:solidFill>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5B070B21-5E05-70CA-E974-B50F6C9CCB69}"/>
              </a:ext>
            </a:extLst>
          </p:cNvPr>
          <p:cNvSpPr>
            <a:spLocks noGrp="1"/>
          </p:cNvSpPr>
          <p:nvPr>
            <p:ph type="sldNum" sz="quarter" idx="5"/>
          </p:nvPr>
        </p:nvSpPr>
        <p:spPr/>
        <p:txBody>
          <a:bodyPr/>
          <a:lstStyle/>
          <a:p>
            <a:fld id="{3D9C9807-AAE9-4D9E-B62D-AD29050E1921}" type="slidenum">
              <a:rPr lang="en-US" smtClean="0"/>
              <a:t>21</a:t>
            </a:fld>
            <a:endParaRPr lang="en-US"/>
          </a:p>
        </p:txBody>
      </p:sp>
    </p:spTree>
    <p:extLst>
      <p:ext uri="{BB962C8B-B14F-4D97-AF65-F5344CB8AC3E}">
        <p14:creationId xmlns:p14="http://schemas.microsoft.com/office/powerpoint/2010/main" val="24642410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23AA69-A2C4-C4A9-F31F-37EBEE4B64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EB763B-4E89-1429-EC8D-765131338B00}"/>
              </a:ext>
            </a:extLst>
          </p:cNvPr>
          <p:cNvSpPr>
            <a:spLocks noGrp="1" noRot="1" noChangeAspect="1"/>
          </p:cNvSpPr>
          <p:nvPr>
            <p:ph type="sldImg"/>
          </p:nvPr>
        </p:nvSpPr>
        <p:spPr>
          <a:xfrm>
            <a:off x="1497013" y="1200150"/>
            <a:ext cx="4321175" cy="3240088"/>
          </a:xfrm>
        </p:spPr>
      </p:sp>
      <p:sp>
        <p:nvSpPr>
          <p:cNvPr id="3" name="Notes Placeholder 2">
            <a:extLst>
              <a:ext uri="{FF2B5EF4-FFF2-40B4-BE49-F238E27FC236}">
                <a16:creationId xmlns:a16="http://schemas.microsoft.com/office/drawing/2014/main" id="{DD943418-B9EF-7AEB-3CB1-C3768782E89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C9A9582-1B5A-310D-B5FE-E564C047510A}"/>
              </a:ext>
            </a:extLst>
          </p:cNvPr>
          <p:cNvSpPr>
            <a:spLocks noGrp="1"/>
          </p:cNvSpPr>
          <p:nvPr>
            <p:ph type="sldNum" sz="quarter" idx="5"/>
          </p:nvPr>
        </p:nvSpPr>
        <p:spPr/>
        <p:txBody>
          <a:bodyPr/>
          <a:lstStyle/>
          <a:p>
            <a:fld id="{3D9C9807-AAE9-4D9E-B62D-AD29050E1921}" type="slidenum">
              <a:rPr lang="en-US" smtClean="0"/>
              <a:t>22</a:t>
            </a:fld>
            <a:endParaRPr lang="en-US"/>
          </a:p>
        </p:txBody>
      </p:sp>
    </p:spTree>
    <p:extLst>
      <p:ext uri="{BB962C8B-B14F-4D97-AF65-F5344CB8AC3E}">
        <p14:creationId xmlns:p14="http://schemas.microsoft.com/office/powerpoint/2010/main" val="22170038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44E43C-A11D-736B-5CE3-C157D6AF4B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346DBA-8695-962E-A913-4D8F55B41519}"/>
              </a:ext>
            </a:extLst>
          </p:cNvPr>
          <p:cNvSpPr>
            <a:spLocks noGrp="1" noRot="1" noChangeAspect="1"/>
          </p:cNvSpPr>
          <p:nvPr>
            <p:ph type="sldImg"/>
          </p:nvPr>
        </p:nvSpPr>
        <p:spPr>
          <a:xfrm>
            <a:off x="1497013" y="1200150"/>
            <a:ext cx="4321175" cy="3240088"/>
          </a:xfrm>
        </p:spPr>
      </p:sp>
      <p:sp>
        <p:nvSpPr>
          <p:cNvPr id="3" name="Notes Placeholder 2">
            <a:extLst>
              <a:ext uri="{FF2B5EF4-FFF2-40B4-BE49-F238E27FC236}">
                <a16:creationId xmlns:a16="http://schemas.microsoft.com/office/drawing/2014/main" id="{0552ABD8-0EEE-C1FC-8175-F7E776214FC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0000"/>
              </a:solidFill>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7CB4C73C-07D1-CC32-D949-35ED25007425}"/>
              </a:ext>
            </a:extLst>
          </p:cNvPr>
          <p:cNvSpPr>
            <a:spLocks noGrp="1"/>
          </p:cNvSpPr>
          <p:nvPr>
            <p:ph type="sldNum" sz="quarter" idx="5"/>
          </p:nvPr>
        </p:nvSpPr>
        <p:spPr/>
        <p:txBody>
          <a:bodyPr/>
          <a:lstStyle/>
          <a:p>
            <a:fld id="{3D9C9807-AAE9-4D9E-B62D-AD29050E1921}" type="slidenum">
              <a:rPr lang="en-US" smtClean="0"/>
              <a:t>23</a:t>
            </a:fld>
            <a:endParaRPr lang="en-US"/>
          </a:p>
        </p:txBody>
      </p:sp>
    </p:spTree>
    <p:extLst>
      <p:ext uri="{BB962C8B-B14F-4D97-AF65-F5344CB8AC3E}">
        <p14:creationId xmlns:p14="http://schemas.microsoft.com/office/powerpoint/2010/main" val="29679057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pPr>
              <a:lnSpc>
                <a:spcPct val="107000"/>
              </a:lnSpc>
            </a:pPr>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3C3C283D-D19C-42D0-B0FF-F9AA0F2512A7}" type="slidenum">
              <a:rPr lang="en-US" smtClean="0"/>
              <a:t>24</a:t>
            </a:fld>
            <a:endParaRPr lang="en-US"/>
          </a:p>
        </p:txBody>
      </p:sp>
    </p:spTree>
    <p:extLst>
      <p:ext uri="{BB962C8B-B14F-4D97-AF65-F5344CB8AC3E}">
        <p14:creationId xmlns:p14="http://schemas.microsoft.com/office/powerpoint/2010/main" val="22356787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C9807-AAE9-4D9E-B62D-AD29050E1921}" type="slidenum">
              <a:rPr lang="en-US" smtClean="0"/>
              <a:t>25</a:t>
            </a:fld>
            <a:endParaRPr lang="en-US"/>
          </a:p>
        </p:txBody>
      </p:sp>
    </p:spTree>
    <p:extLst>
      <p:ext uri="{BB962C8B-B14F-4D97-AF65-F5344CB8AC3E}">
        <p14:creationId xmlns:p14="http://schemas.microsoft.com/office/powerpoint/2010/main" val="23138610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pPr>
              <a:lnSpc>
                <a:spcPct val="107000"/>
              </a:lnSpc>
            </a:pPr>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3C3C283D-D19C-42D0-B0FF-F9AA0F2512A7}" type="slidenum">
              <a:rPr lang="en-US" smtClean="0"/>
              <a:t>26</a:t>
            </a:fld>
            <a:endParaRPr lang="en-US"/>
          </a:p>
        </p:txBody>
      </p:sp>
    </p:spTree>
    <p:extLst>
      <p:ext uri="{BB962C8B-B14F-4D97-AF65-F5344CB8AC3E}">
        <p14:creationId xmlns:p14="http://schemas.microsoft.com/office/powerpoint/2010/main" val="26922887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0000"/>
              </a:solidFill>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D9C9807-AAE9-4D9E-B62D-AD29050E1921}" type="slidenum">
              <a:rPr lang="en-US" smtClean="0"/>
              <a:t>27</a:t>
            </a:fld>
            <a:endParaRPr lang="en-US"/>
          </a:p>
        </p:txBody>
      </p:sp>
    </p:spTree>
    <p:extLst>
      <p:ext uri="{BB962C8B-B14F-4D97-AF65-F5344CB8AC3E}">
        <p14:creationId xmlns:p14="http://schemas.microsoft.com/office/powerpoint/2010/main" val="28443311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808A53-1DB9-FA1A-E8C6-EB4B730E62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FFA8D6-7A2B-6449-A92C-A4807F67A3EA}"/>
              </a:ext>
            </a:extLst>
          </p:cNvPr>
          <p:cNvSpPr>
            <a:spLocks noGrp="1" noRot="1" noChangeAspect="1"/>
          </p:cNvSpPr>
          <p:nvPr>
            <p:ph type="sldImg"/>
          </p:nvPr>
        </p:nvSpPr>
        <p:spPr>
          <a:xfrm>
            <a:off x="1497013" y="1200150"/>
            <a:ext cx="4321175" cy="3240088"/>
          </a:xfrm>
        </p:spPr>
      </p:sp>
      <p:sp>
        <p:nvSpPr>
          <p:cNvPr id="3" name="Notes Placeholder 2">
            <a:extLst>
              <a:ext uri="{FF2B5EF4-FFF2-40B4-BE49-F238E27FC236}">
                <a16:creationId xmlns:a16="http://schemas.microsoft.com/office/drawing/2014/main" id="{762D7C14-7893-BE96-DBB3-BCC66C24A9F5}"/>
              </a:ext>
            </a:extLst>
          </p:cNvPr>
          <p:cNvSpPr>
            <a:spLocks noGrp="1"/>
          </p:cNvSpPr>
          <p:nvPr>
            <p:ph type="body" idx="1"/>
          </p:nvPr>
        </p:nvSpPr>
        <p:spPr/>
        <p:txBody>
          <a:bodyPr/>
          <a:lstStyle/>
          <a:p>
            <a:pPr marL="0" marR="0">
              <a:lnSpc>
                <a:spcPct val="107000"/>
              </a:lnSpc>
              <a:spcAft>
                <a:spcPts val="800"/>
              </a:spcAft>
            </a:pPr>
            <a:endParaRPr lang="en-US" dirty="0"/>
          </a:p>
        </p:txBody>
      </p:sp>
      <p:sp>
        <p:nvSpPr>
          <p:cNvPr id="4" name="Slide Number Placeholder 3">
            <a:extLst>
              <a:ext uri="{FF2B5EF4-FFF2-40B4-BE49-F238E27FC236}">
                <a16:creationId xmlns:a16="http://schemas.microsoft.com/office/drawing/2014/main" id="{8138E633-1118-F056-8B02-64F0CDA8878B}"/>
              </a:ext>
            </a:extLst>
          </p:cNvPr>
          <p:cNvSpPr>
            <a:spLocks noGrp="1"/>
          </p:cNvSpPr>
          <p:nvPr>
            <p:ph type="sldNum" sz="quarter" idx="5"/>
          </p:nvPr>
        </p:nvSpPr>
        <p:spPr/>
        <p:txBody>
          <a:bodyPr/>
          <a:lstStyle/>
          <a:p>
            <a:fld id="{3D9C9807-AAE9-4D9E-B62D-AD29050E1921}" type="slidenum">
              <a:rPr lang="en-US" smtClean="0"/>
              <a:t>28</a:t>
            </a:fld>
            <a:endParaRPr lang="en-US"/>
          </a:p>
        </p:txBody>
      </p:sp>
    </p:spTree>
    <p:extLst>
      <p:ext uri="{BB962C8B-B14F-4D97-AF65-F5344CB8AC3E}">
        <p14:creationId xmlns:p14="http://schemas.microsoft.com/office/powerpoint/2010/main" val="33052971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C36E0B-DF26-8361-C0B4-364FBD80D4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5AE76D-E5D3-DF1F-CD4E-B3EEA76F5736}"/>
              </a:ext>
            </a:extLst>
          </p:cNvPr>
          <p:cNvSpPr>
            <a:spLocks noGrp="1" noRot="1" noChangeAspect="1"/>
          </p:cNvSpPr>
          <p:nvPr>
            <p:ph type="sldImg"/>
          </p:nvPr>
        </p:nvSpPr>
        <p:spPr>
          <a:xfrm>
            <a:off x="1497013" y="1200150"/>
            <a:ext cx="4321175" cy="3240088"/>
          </a:xfrm>
        </p:spPr>
      </p:sp>
      <p:sp>
        <p:nvSpPr>
          <p:cNvPr id="3" name="Notes Placeholder 2">
            <a:extLst>
              <a:ext uri="{FF2B5EF4-FFF2-40B4-BE49-F238E27FC236}">
                <a16:creationId xmlns:a16="http://schemas.microsoft.com/office/drawing/2014/main" id="{22C5F1D7-C1D3-5F17-ED87-3E907E61D06C}"/>
              </a:ext>
            </a:extLst>
          </p:cNvPr>
          <p:cNvSpPr>
            <a:spLocks noGrp="1"/>
          </p:cNvSpPr>
          <p:nvPr>
            <p:ph type="body" idx="1"/>
          </p:nvPr>
        </p:nvSpPr>
        <p:spPr/>
        <p:txBody>
          <a:bodyPr/>
          <a:lstStyle/>
          <a:p>
            <a:pPr marL="0" marR="0" indent="0">
              <a:lnSpc>
                <a:spcPct val="103000"/>
              </a:lnSpc>
              <a:spcBef>
                <a:spcPts val="0"/>
              </a:spcBef>
              <a:spcAft>
                <a:spcPts val="0"/>
              </a:spcAft>
            </a:pPr>
            <a:endParaRPr lang="en-US" sz="1800" dirty="0">
              <a:solidFill>
                <a:srgbClr val="000000"/>
              </a:solidFill>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21FD787A-EA92-967B-5379-F93B0CF89ACD}"/>
              </a:ext>
            </a:extLst>
          </p:cNvPr>
          <p:cNvSpPr>
            <a:spLocks noGrp="1"/>
          </p:cNvSpPr>
          <p:nvPr>
            <p:ph type="sldNum" sz="quarter" idx="5"/>
          </p:nvPr>
        </p:nvSpPr>
        <p:spPr/>
        <p:txBody>
          <a:bodyPr/>
          <a:lstStyle/>
          <a:p>
            <a:fld id="{3D9C9807-AAE9-4D9E-B62D-AD29050E1921}" type="slidenum">
              <a:rPr lang="en-US" smtClean="0"/>
              <a:t>29</a:t>
            </a:fld>
            <a:endParaRPr lang="en-US"/>
          </a:p>
        </p:txBody>
      </p:sp>
    </p:spTree>
    <p:extLst>
      <p:ext uri="{BB962C8B-B14F-4D97-AF65-F5344CB8AC3E}">
        <p14:creationId xmlns:p14="http://schemas.microsoft.com/office/powerpoint/2010/main" val="31243382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FE5F3F-87AC-AB26-48DA-475017503D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D12B41-618E-3B8F-8559-609F98B3165F}"/>
              </a:ext>
            </a:extLst>
          </p:cNvPr>
          <p:cNvSpPr>
            <a:spLocks noGrp="1" noRot="1" noChangeAspect="1"/>
          </p:cNvSpPr>
          <p:nvPr>
            <p:ph type="sldImg"/>
          </p:nvPr>
        </p:nvSpPr>
        <p:spPr>
          <a:xfrm>
            <a:off x="1497013" y="1200150"/>
            <a:ext cx="4321175" cy="3240088"/>
          </a:xfrm>
        </p:spPr>
      </p:sp>
      <p:sp>
        <p:nvSpPr>
          <p:cNvPr id="3" name="Notes Placeholder 2">
            <a:extLst>
              <a:ext uri="{FF2B5EF4-FFF2-40B4-BE49-F238E27FC236}">
                <a16:creationId xmlns:a16="http://schemas.microsoft.com/office/drawing/2014/main" id="{27FA7110-CCB5-40E2-C993-117C66041D7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8F00844-22FF-F35A-9BA6-0A3420118664}"/>
              </a:ext>
            </a:extLst>
          </p:cNvPr>
          <p:cNvSpPr>
            <a:spLocks noGrp="1"/>
          </p:cNvSpPr>
          <p:nvPr>
            <p:ph type="sldNum" sz="quarter" idx="5"/>
          </p:nvPr>
        </p:nvSpPr>
        <p:spPr/>
        <p:txBody>
          <a:bodyPr/>
          <a:lstStyle/>
          <a:p>
            <a:fld id="{3D9C9807-AAE9-4D9E-B62D-AD29050E1921}" type="slidenum">
              <a:rPr lang="en-US" smtClean="0"/>
              <a:t>30</a:t>
            </a:fld>
            <a:endParaRPr lang="en-US"/>
          </a:p>
        </p:txBody>
      </p:sp>
    </p:spTree>
    <p:extLst>
      <p:ext uri="{BB962C8B-B14F-4D97-AF65-F5344CB8AC3E}">
        <p14:creationId xmlns:p14="http://schemas.microsoft.com/office/powerpoint/2010/main" val="1549174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pPr marL="0" marR="0" indent="0">
              <a:lnSpc>
                <a:spcPct val="103000"/>
              </a:lnSpc>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3D9C9807-AAE9-4D9E-B62D-AD29050E1921}" type="slidenum">
              <a:rPr lang="en-US" smtClean="0"/>
              <a:t>4</a:t>
            </a:fld>
            <a:endParaRPr lang="en-US"/>
          </a:p>
        </p:txBody>
      </p:sp>
    </p:spTree>
    <p:extLst>
      <p:ext uri="{BB962C8B-B14F-4D97-AF65-F5344CB8AC3E}">
        <p14:creationId xmlns:p14="http://schemas.microsoft.com/office/powerpoint/2010/main" val="12318683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E8650C-6D98-B560-5207-8B5A2FA01B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410571-A1F8-EC4B-3929-53827C21333E}"/>
              </a:ext>
            </a:extLst>
          </p:cNvPr>
          <p:cNvSpPr>
            <a:spLocks noGrp="1" noRot="1" noChangeAspect="1"/>
          </p:cNvSpPr>
          <p:nvPr>
            <p:ph type="sldImg"/>
          </p:nvPr>
        </p:nvSpPr>
        <p:spPr>
          <a:xfrm>
            <a:off x="1497013" y="1200150"/>
            <a:ext cx="4321175" cy="3240088"/>
          </a:xfrm>
        </p:spPr>
      </p:sp>
      <p:sp>
        <p:nvSpPr>
          <p:cNvPr id="3" name="Notes Placeholder 2">
            <a:extLst>
              <a:ext uri="{FF2B5EF4-FFF2-40B4-BE49-F238E27FC236}">
                <a16:creationId xmlns:a16="http://schemas.microsoft.com/office/drawing/2014/main" id="{E609AD57-8C1F-6FFE-E896-C425A7BAB80C}"/>
              </a:ext>
            </a:extLst>
          </p:cNvPr>
          <p:cNvSpPr>
            <a:spLocks noGrp="1"/>
          </p:cNvSpPr>
          <p:nvPr>
            <p:ph type="body" idx="1"/>
          </p:nvPr>
        </p:nvSpPr>
        <p:spPr/>
        <p:txBody>
          <a:bodyPr/>
          <a:lstStyle/>
          <a:p>
            <a:pPr algn="l"/>
            <a:endParaRPr lang="en-US" sz="1800" b="0" dirty="0">
              <a:solidFill>
                <a:srgbClr val="000000"/>
              </a:solidFill>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F91B3CEB-A801-9A7A-F535-7F24FE28E36A}"/>
              </a:ext>
            </a:extLst>
          </p:cNvPr>
          <p:cNvSpPr>
            <a:spLocks noGrp="1"/>
          </p:cNvSpPr>
          <p:nvPr>
            <p:ph type="sldNum" sz="quarter" idx="5"/>
          </p:nvPr>
        </p:nvSpPr>
        <p:spPr/>
        <p:txBody>
          <a:bodyPr/>
          <a:lstStyle/>
          <a:p>
            <a:fld id="{3D9C9807-AAE9-4D9E-B62D-AD29050E1921}" type="slidenum">
              <a:rPr lang="en-US" smtClean="0"/>
              <a:t>31</a:t>
            </a:fld>
            <a:endParaRPr lang="en-US"/>
          </a:p>
        </p:txBody>
      </p:sp>
    </p:spTree>
    <p:extLst>
      <p:ext uri="{BB962C8B-B14F-4D97-AF65-F5344CB8AC3E}">
        <p14:creationId xmlns:p14="http://schemas.microsoft.com/office/powerpoint/2010/main" val="33807519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5B5F17-BCA2-96A9-6BDF-2BEBC3C94F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A6031B-2D5A-9417-111A-B26A316B99E2}"/>
              </a:ext>
            </a:extLst>
          </p:cNvPr>
          <p:cNvSpPr>
            <a:spLocks noGrp="1" noRot="1" noChangeAspect="1"/>
          </p:cNvSpPr>
          <p:nvPr>
            <p:ph type="sldImg"/>
          </p:nvPr>
        </p:nvSpPr>
        <p:spPr>
          <a:xfrm>
            <a:off x="1497013" y="1200150"/>
            <a:ext cx="4321175" cy="3240088"/>
          </a:xfrm>
        </p:spPr>
      </p:sp>
      <p:sp>
        <p:nvSpPr>
          <p:cNvPr id="3" name="Notes Placeholder 2">
            <a:extLst>
              <a:ext uri="{FF2B5EF4-FFF2-40B4-BE49-F238E27FC236}">
                <a16:creationId xmlns:a16="http://schemas.microsoft.com/office/drawing/2014/main" id="{C5219858-A0C1-4049-DB32-9E6CF7CD69DE}"/>
              </a:ext>
            </a:extLst>
          </p:cNvPr>
          <p:cNvSpPr>
            <a:spLocks noGrp="1"/>
          </p:cNvSpPr>
          <p:nvPr>
            <p:ph type="body" idx="1"/>
          </p:nvPr>
        </p:nvSpPr>
        <p:spPr/>
        <p:txBody>
          <a:bodyPr/>
          <a:lstStyle/>
          <a:p>
            <a:pPr algn="l"/>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6347459A-8BA4-110B-7F2A-3C87DC4CEBC1}"/>
              </a:ext>
            </a:extLst>
          </p:cNvPr>
          <p:cNvSpPr>
            <a:spLocks noGrp="1"/>
          </p:cNvSpPr>
          <p:nvPr>
            <p:ph type="sldNum" sz="quarter" idx="10"/>
          </p:nvPr>
        </p:nvSpPr>
        <p:spPr/>
        <p:txBody>
          <a:bodyPr/>
          <a:lstStyle/>
          <a:p>
            <a:fld id="{3C3C283D-D19C-42D0-B0FF-F9AA0F2512A7}" type="slidenum">
              <a:rPr lang="en-US" smtClean="0"/>
              <a:t>32</a:t>
            </a:fld>
            <a:endParaRPr lang="en-US"/>
          </a:p>
        </p:txBody>
      </p:sp>
    </p:spTree>
    <p:extLst>
      <p:ext uri="{BB962C8B-B14F-4D97-AF65-F5344CB8AC3E}">
        <p14:creationId xmlns:p14="http://schemas.microsoft.com/office/powerpoint/2010/main" val="15047379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FCC45B-7A08-A92C-E023-B6AE5ED49A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C38D7E-C1DA-5259-EB7E-711CF171A353}"/>
              </a:ext>
            </a:extLst>
          </p:cNvPr>
          <p:cNvSpPr>
            <a:spLocks noGrp="1" noRot="1" noChangeAspect="1"/>
          </p:cNvSpPr>
          <p:nvPr>
            <p:ph type="sldImg"/>
          </p:nvPr>
        </p:nvSpPr>
        <p:spPr>
          <a:xfrm>
            <a:off x="1497013" y="1200150"/>
            <a:ext cx="4321175" cy="3240088"/>
          </a:xfrm>
        </p:spPr>
      </p:sp>
      <p:sp>
        <p:nvSpPr>
          <p:cNvPr id="3" name="Notes Placeholder 2">
            <a:extLst>
              <a:ext uri="{FF2B5EF4-FFF2-40B4-BE49-F238E27FC236}">
                <a16:creationId xmlns:a16="http://schemas.microsoft.com/office/drawing/2014/main" id="{D574CE74-A908-0D08-3019-643A5FBA7D6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8011F78-30E8-5F9F-9F00-08A9FB39DF4D}"/>
              </a:ext>
            </a:extLst>
          </p:cNvPr>
          <p:cNvSpPr>
            <a:spLocks noGrp="1"/>
          </p:cNvSpPr>
          <p:nvPr>
            <p:ph type="sldNum" sz="quarter" idx="5"/>
          </p:nvPr>
        </p:nvSpPr>
        <p:spPr/>
        <p:txBody>
          <a:bodyPr/>
          <a:lstStyle/>
          <a:p>
            <a:fld id="{3D9C9807-AAE9-4D9E-B62D-AD29050E1921}" type="slidenum">
              <a:rPr lang="en-US" smtClean="0"/>
              <a:t>33</a:t>
            </a:fld>
            <a:endParaRPr lang="en-US"/>
          </a:p>
        </p:txBody>
      </p:sp>
    </p:spTree>
    <p:extLst>
      <p:ext uri="{BB962C8B-B14F-4D97-AF65-F5344CB8AC3E}">
        <p14:creationId xmlns:p14="http://schemas.microsoft.com/office/powerpoint/2010/main" val="31504807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18BE03-18BD-C3DC-CA31-3D1C27766B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E5CF18-1D4B-9BE3-7FC7-F7DAF99C3AD1}"/>
              </a:ext>
            </a:extLst>
          </p:cNvPr>
          <p:cNvSpPr>
            <a:spLocks noGrp="1" noRot="1" noChangeAspect="1"/>
          </p:cNvSpPr>
          <p:nvPr>
            <p:ph type="sldImg"/>
          </p:nvPr>
        </p:nvSpPr>
        <p:spPr>
          <a:xfrm>
            <a:off x="1497013" y="1200150"/>
            <a:ext cx="4321175" cy="3240088"/>
          </a:xfrm>
        </p:spPr>
      </p:sp>
      <p:sp>
        <p:nvSpPr>
          <p:cNvPr id="3" name="Notes Placeholder 2">
            <a:extLst>
              <a:ext uri="{FF2B5EF4-FFF2-40B4-BE49-F238E27FC236}">
                <a16:creationId xmlns:a16="http://schemas.microsoft.com/office/drawing/2014/main" id="{9DF4FEE5-8D76-3A8D-0A37-CEB905A241E1}"/>
              </a:ext>
            </a:extLst>
          </p:cNvPr>
          <p:cNvSpPr>
            <a:spLocks noGrp="1"/>
          </p:cNvSpPr>
          <p:nvPr>
            <p:ph type="body" idx="1"/>
          </p:nvPr>
        </p:nvSpPr>
        <p:spPr/>
        <p:txBody>
          <a:bodyPr/>
          <a:lstStyle/>
          <a:p>
            <a:endParaRPr lang="en-US" sz="1800" b="0" i="0" u="none" strike="noStrike" baseline="0" dirty="0">
              <a:latin typeface="LiberationSerif"/>
            </a:endParaRPr>
          </a:p>
        </p:txBody>
      </p:sp>
      <p:sp>
        <p:nvSpPr>
          <p:cNvPr id="4" name="Slide Number Placeholder 3">
            <a:extLst>
              <a:ext uri="{FF2B5EF4-FFF2-40B4-BE49-F238E27FC236}">
                <a16:creationId xmlns:a16="http://schemas.microsoft.com/office/drawing/2014/main" id="{C52EF5DE-6E3F-4836-D25A-80EC5F8B5BD6}"/>
              </a:ext>
            </a:extLst>
          </p:cNvPr>
          <p:cNvSpPr>
            <a:spLocks noGrp="1"/>
          </p:cNvSpPr>
          <p:nvPr>
            <p:ph type="sldNum" sz="quarter" idx="10"/>
          </p:nvPr>
        </p:nvSpPr>
        <p:spPr/>
        <p:txBody>
          <a:bodyPr/>
          <a:lstStyle/>
          <a:p>
            <a:fld id="{3C3C283D-D19C-42D0-B0FF-F9AA0F2512A7}" type="slidenum">
              <a:rPr lang="en-US" smtClean="0"/>
              <a:t>34</a:t>
            </a:fld>
            <a:endParaRPr lang="en-US"/>
          </a:p>
        </p:txBody>
      </p:sp>
    </p:spTree>
    <p:extLst>
      <p:ext uri="{BB962C8B-B14F-4D97-AF65-F5344CB8AC3E}">
        <p14:creationId xmlns:p14="http://schemas.microsoft.com/office/powerpoint/2010/main" val="19309076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9C18A5-25D3-1FB8-F4FC-C370F2C207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947571-113B-C48A-A523-170A64323245}"/>
              </a:ext>
            </a:extLst>
          </p:cNvPr>
          <p:cNvSpPr>
            <a:spLocks noGrp="1" noRot="1" noChangeAspect="1"/>
          </p:cNvSpPr>
          <p:nvPr>
            <p:ph type="sldImg"/>
          </p:nvPr>
        </p:nvSpPr>
        <p:spPr>
          <a:xfrm>
            <a:off x="1497013" y="1200150"/>
            <a:ext cx="4321175" cy="3240088"/>
          </a:xfrm>
        </p:spPr>
      </p:sp>
      <p:sp>
        <p:nvSpPr>
          <p:cNvPr id="3" name="Notes Placeholder 2">
            <a:extLst>
              <a:ext uri="{FF2B5EF4-FFF2-40B4-BE49-F238E27FC236}">
                <a16:creationId xmlns:a16="http://schemas.microsoft.com/office/drawing/2014/main" id="{2182A1D0-4805-7228-D45B-A34D2BE47B8E}"/>
              </a:ext>
            </a:extLst>
          </p:cNvPr>
          <p:cNvSpPr>
            <a:spLocks noGrp="1"/>
          </p:cNvSpPr>
          <p:nvPr>
            <p:ph type="body" idx="1"/>
          </p:nvPr>
        </p:nvSpPr>
        <p:spPr/>
        <p:txBody>
          <a:bodyPr/>
          <a:lstStyle/>
          <a:p>
            <a:pPr algn="l"/>
            <a:endParaRPr lang="en-US" sz="1800" dirty="0">
              <a:solidFill>
                <a:srgbClr val="000000"/>
              </a:solidFill>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A3F7381F-3165-C1EF-AAA6-1933C14FC1D5}"/>
              </a:ext>
            </a:extLst>
          </p:cNvPr>
          <p:cNvSpPr>
            <a:spLocks noGrp="1"/>
          </p:cNvSpPr>
          <p:nvPr>
            <p:ph type="sldNum" sz="quarter" idx="5"/>
          </p:nvPr>
        </p:nvSpPr>
        <p:spPr/>
        <p:txBody>
          <a:bodyPr/>
          <a:lstStyle/>
          <a:p>
            <a:fld id="{3D9C9807-AAE9-4D9E-B62D-AD29050E1921}" type="slidenum">
              <a:rPr lang="en-US" smtClean="0"/>
              <a:t>35</a:t>
            </a:fld>
            <a:endParaRPr lang="en-US"/>
          </a:p>
        </p:txBody>
      </p:sp>
    </p:spTree>
    <p:extLst>
      <p:ext uri="{BB962C8B-B14F-4D97-AF65-F5344CB8AC3E}">
        <p14:creationId xmlns:p14="http://schemas.microsoft.com/office/powerpoint/2010/main" val="24243193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56EB17-06F2-4610-2EF9-BF7CD30C4B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4B9EB6-F4D9-399C-E746-ACE578D3258B}"/>
              </a:ext>
            </a:extLst>
          </p:cNvPr>
          <p:cNvSpPr>
            <a:spLocks noGrp="1" noRot="1" noChangeAspect="1"/>
          </p:cNvSpPr>
          <p:nvPr>
            <p:ph type="sldImg"/>
          </p:nvPr>
        </p:nvSpPr>
        <p:spPr>
          <a:xfrm>
            <a:off x="1497013" y="1200150"/>
            <a:ext cx="4321175" cy="3240088"/>
          </a:xfrm>
        </p:spPr>
      </p:sp>
      <p:sp>
        <p:nvSpPr>
          <p:cNvPr id="3" name="Notes Placeholder 2">
            <a:extLst>
              <a:ext uri="{FF2B5EF4-FFF2-40B4-BE49-F238E27FC236}">
                <a16:creationId xmlns:a16="http://schemas.microsoft.com/office/drawing/2014/main" id="{801A9476-8520-E39C-5752-AB0811E1CD8A}"/>
              </a:ext>
            </a:extLst>
          </p:cNvPr>
          <p:cNvSpPr>
            <a:spLocks noGrp="1"/>
          </p:cNvSpPr>
          <p:nvPr>
            <p:ph type="body" idx="1"/>
          </p:nvPr>
        </p:nvSpPr>
        <p:spPr/>
        <p:txBody>
          <a:bodyPr/>
          <a:lstStyle/>
          <a:p>
            <a:pPr marL="0" marR="0" indent="0">
              <a:lnSpc>
                <a:spcPct val="103000"/>
              </a:lnSpc>
              <a:spcBef>
                <a:spcPts val="0"/>
              </a:spcBef>
              <a:spcAft>
                <a:spcPts val="0"/>
              </a:spcAft>
            </a:pPr>
            <a:endParaRPr lang="en-US" sz="1800" dirty="0">
              <a:solidFill>
                <a:srgbClr val="000000"/>
              </a:solidFill>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8591754E-2D76-4F3C-8A1A-3808ABDA7AD3}"/>
              </a:ext>
            </a:extLst>
          </p:cNvPr>
          <p:cNvSpPr>
            <a:spLocks noGrp="1"/>
          </p:cNvSpPr>
          <p:nvPr>
            <p:ph type="sldNum" sz="quarter" idx="5"/>
          </p:nvPr>
        </p:nvSpPr>
        <p:spPr/>
        <p:txBody>
          <a:bodyPr/>
          <a:lstStyle/>
          <a:p>
            <a:fld id="{3D9C9807-AAE9-4D9E-B62D-AD29050E1921}" type="slidenum">
              <a:rPr lang="en-US" smtClean="0"/>
              <a:t>36</a:t>
            </a:fld>
            <a:endParaRPr lang="en-US"/>
          </a:p>
        </p:txBody>
      </p:sp>
    </p:spTree>
    <p:extLst>
      <p:ext uri="{BB962C8B-B14F-4D97-AF65-F5344CB8AC3E}">
        <p14:creationId xmlns:p14="http://schemas.microsoft.com/office/powerpoint/2010/main" val="33201339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pPr marL="0" marR="0" indent="0">
              <a:lnSpc>
                <a:spcPct val="103000"/>
              </a:lnSpc>
              <a:spcBef>
                <a:spcPts val="0"/>
              </a:spcBef>
              <a:spcAft>
                <a:spcPts val="0"/>
              </a:spcAft>
            </a:pPr>
            <a:endParaRPr lang="en-US" sz="1800" dirty="0">
              <a:solidFill>
                <a:srgbClr val="000000"/>
              </a:solidFill>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3C3C283D-D19C-42D0-B0FF-F9AA0F2512A7}" type="slidenum">
              <a:rPr lang="en-US" smtClean="0"/>
              <a:t>37</a:t>
            </a:fld>
            <a:endParaRPr lang="en-US"/>
          </a:p>
        </p:txBody>
      </p:sp>
    </p:spTree>
    <p:extLst>
      <p:ext uri="{BB962C8B-B14F-4D97-AF65-F5344CB8AC3E}">
        <p14:creationId xmlns:p14="http://schemas.microsoft.com/office/powerpoint/2010/main" val="31905344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500" kern="1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EBDD029-0B76-46B9-A767-45D657BA4BE7}" type="slidenum">
              <a:rPr lang="en-US" smtClean="0"/>
              <a:t>38</a:t>
            </a:fld>
            <a:endParaRPr lang="en-US"/>
          </a:p>
        </p:txBody>
      </p:sp>
    </p:spTree>
    <p:extLst>
      <p:ext uri="{BB962C8B-B14F-4D97-AF65-F5344CB8AC3E}">
        <p14:creationId xmlns:p14="http://schemas.microsoft.com/office/powerpoint/2010/main" val="24764897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EBDD029-0B76-46B9-A767-45D657BA4BE7}" type="slidenum">
              <a:rPr lang="en-US" smtClean="0"/>
              <a:t>41</a:t>
            </a:fld>
            <a:endParaRPr lang="en-US"/>
          </a:p>
        </p:txBody>
      </p:sp>
    </p:spTree>
    <p:extLst>
      <p:ext uri="{BB962C8B-B14F-4D97-AF65-F5344CB8AC3E}">
        <p14:creationId xmlns:p14="http://schemas.microsoft.com/office/powerpoint/2010/main" val="738773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pPr marL="0" marR="0" indent="0">
              <a:lnSpc>
                <a:spcPct val="103000"/>
              </a:lnSpc>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3D9C9807-AAE9-4D9E-B62D-AD29050E1921}" type="slidenum">
              <a:rPr lang="en-US" smtClean="0"/>
              <a:t>5</a:t>
            </a:fld>
            <a:endParaRPr lang="en-US"/>
          </a:p>
        </p:txBody>
      </p:sp>
    </p:spTree>
    <p:extLst>
      <p:ext uri="{BB962C8B-B14F-4D97-AF65-F5344CB8AC3E}">
        <p14:creationId xmlns:p14="http://schemas.microsoft.com/office/powerpoint/2010/main" val="3777055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pPr marL="0" marR="0" indent="0">
              <a:lnSpc>
                <a:spcPct val="103000"/>
              </a:lnSpc>
              <a:spcBef>
                <a:spcPts val="0"/>
              </a:spcBef>
              <a:spcAft>
                <a:spcPts val="0"/>
              </a:spcAft>
            </a:pPr>
            <a:endParaRPr lang="en-US" sz="1800" dirty="0">
              <a:solidFill>
                <a:srgbClr val="000000"/>
              </a:solidFill>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3C3C283D-D19C-42D0-B0FF-F9AA0F2512A7}" type="slidenum">
              <a:rPr lang="en-US" smtClean="0"/>
              <a:t>6</a:t>
            </a:fld>
            <a:endParaRPr lang="en-US"/>
          </a:p>
        </p:txBody>
      </p:sp>
    </p:spTree>
    <p:extLst>
      <p:ext uri="{BB962C8B-B14F-4D97-AF65-F5344CB8AC3E}">
        <p14:creationId xmlns:p14="http://schemas.microsoft.com/office/powerpoint/2010/main" val="3729250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C9807-AAE9-4D9E-B62D-AD29050E1921}" type="slidenum">
              <a:rPr lang="en-US" smtClean="0"/>
              <a:t>7</a:t>
            </a:fld>
            <a:endParaRPr lang="en-US"/>
          </a:p>
        </p:txBody>
      </p:sp>
    </p:spTree>
    <p:extLst>
      <p:ext uri="{BB962C8B-B14F-4D97-AF65-F5344CB8AC3E}">
        <p14:creationId xmlns:p14="http://schemas.microsoft.com/office/powerpoint/2010/main" val="1807030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3D9C9807-AAE9-4D9E-B62D-AD29050E1921}" type="slidenum">
              <a:rPr lang="en-US" smtClean="0"/>
              <a:t>8</a:t>
            </a:fld>
            <a:endParaRPr lang="en-US"/>
          </a:p>
        </p:txBody>
      </p:sp>
    </p:spTree>
    <p:extLst>
      <p:ext uri="{BB962C8B-B14F-4D97-AF65-F5344CB8AC3E}">
        <p14:creationId xmlns:p14="http://schemas.microsoft.com/office/powerpoint/2010/main" val="1195480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36554B-D08E-7F45-9DC1-B2DE19611E26}" type="slidenum">
              <a:rPr lang="en-US" smtClean="0"/>
              <a:t>9</a:t>
            </a:fld>
            <a:endParaRPr lang="en-US"/>
          </a:p>
        </p:txBody>
      </p:sp>
    </p:spTree>
    <p:extLst>
      <p:ext uri="{BB962C8B-B14F-4D97-AF65-F5344CB8AC3E}">
        <p14:creationId xmlns:p14="http://schemas.microsoft.com/office/powerpoint/2010/main" val="3942598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36554B-D08E-7F45-9DC1-B2DE19611E26}" type="slidenum">
              <a:rPr lang="en-US" smtClean="0"/>
              <a:t>10</a:t>
            </a:fld>
            <a:endParaRPr lang="en-US"/>
          </a:p>
        </p:txBody>
      </p:sp>
    </p:spTree>
    <p:extLst>
      <p:ext uri="{BB962C8B-B14F-4D97-AF65-F5344CB8AC3E}">
        <p14:creationId xmlns:p14="http://schemas.microsoft.com/office/powerpoint/2010/main" val="1898444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77796-190C-8626-BA02-9DF966CC936D}"/>
              </a:ext>
            </a:extLst>
          </p:cNvPr>
          <p:cNvSpPr>
            <a:spLocks noGrp="1"/>
          </p:cNvSpPr>
          <p:nvPr>
            <p:ph type="ctrTitle"/>
          </p:nvPr>
        </p:nvSpPr>
        <p:spPr>
          <a:xfrm>
            <a:off x="1143000" y="2316163"/>
            <a:ext cx="6858000" cy="2109188"/>
          </a:xfrm>
          <a:prstGeom prst="rect">
            <a:avLst/>
          </a:prstGeom>
        </p:spPr>
        <p:txBody>
          <a:bodyPr anchor="b"/>
          <a:lstStyle>
            <a:lvl1pPr algn="ctr">
              <a:defRPr sz="4400"/>
            </a:lvl1pPr>
          </a:lstStyle>
          <a:p>
            <a:r>
              <a:rPr lang="en-US" dirty="0"/>
              <a:t>Click to edit Master title</a:t>
            </a:r>
          </a:p>
        </p:txBody>
      </p:sp>
      <p:sp>
        <p:nvSpPr>
          <p:cNvPr id="3" name="Subtitle 2">
            <a:extLst>
              <a:ext uri="{FF2B5EF4-FFF2-40B4-BE49-F238E27FC236}">
                <a16:creationId xmlns:a16="http://schemas.microsoft.com/office/drawing/2014/main" id="{2A2A2563-E67A-17C9-8C7B-055F180F8BD1}"/>
              </a:ext>
            </a:extLst>
          </p:cNvPr>
          <p:cNvSpPr>
            <a:spLocks noGrp="1"/>
          </p:cNvSpPr>
          <p:nvPr>
            <p:ph type="subTitle" idx="1"/>
          </p:nvPr>
        </p:nvSpPr>
        <p:spPr>
          <a:xfrm>
            <a:off x="1143000" y="4528868"/>
            <a:ext cx="6858000" cy="192273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561307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EDBD36AC-1CA7-6C4D-8CCB-39D2E146CF4E}"/>
              </a:ext>
            </a:extLst>
          </p:cNvPr>
          <p:cNvSpPr>
            <a:spLocks noGrp="1"/>
          </p:cNvSpPr>
          <p:nvPr>
            <p:ph idx="1"/>
          </p:nvPr>
        </p:nvSpPr>
        <p:spPr>
          <a:xfrm>
            <a:off x="628650" y="1825625"/>
            <a:ext cx="7886700" cy="375962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5427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A4451-2CB5-04E0-90FE-FA6147137DD3}"/>
              </a:ext>
            </a:extLst>
          </p:cNvPr>
          <p:cNvSpPr>
            <a:spLocks noGrp="1"/>
          </p:cNvSpPr>
          <p:nvPr>
            <p:ph type="title"/>
          </p:nvPr>
        </p:nvSpPr>
        <p:spPr>
          <a:xfrm>
            <a:off x="628650" y="1690689"/>
            <a:ext cx="7886700" cy="931742"/>
          </a:xfrm>
          <a:prstGeom prst="rect">
            <a:avLst/>
          </a:prstGeom>
        </p:spPr>
        <p:txBody>
          <a:bodyPr/>
          <a:lstStyle>
            <a:lvl1pPr>
              <a:defRPr>
                <a:latin typeface="+mn-lt"/>
              </a:defRPr>
            </a:lvl1pPr>
          </a:lstStyle>
          <a:p>
            <a:r>
              <a:rPr lang="en-US" dirty="0"/>
              <a:t>Click to edit Master title style</a:t>
            </a:r>
          </a:p>
        </p:txBody>
      </p:sp>
      <p:sp>
        <p:nvSpPr>
          <p:cNvPr id="4" name="Content Placeholder 3">
            <a:extLst>
              <a:ext uri="{FF2B5EF4-FFF2-40B4-BE49-F238E27FC236}">
                <a16:creationId xmlns:a16="http://schemas.microsoft.com/office/drawing/2014/main" id="{D3D81A10-285A-BAB1-F18B-69CD6387B893}"/>
              </a:ext>
            </a:extLst>
          </p:cNvPr>
          <p:cNvSpPr>
            <a:spLocks noGrp="1"/>
          </p:cNvSpPr>
          <p:nvPr>
            <p:ph sz="quarter" idx="10"/>
          </p:nvPr>
        </p:nvSpPr>
        <p:spPr>
          <a:xfrm>
            <a:off x="628650" y="2717800"/>
            <a:ext cx="7886700" cy="3095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42407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A4451-2CB5-04E0-90FE-FA6147137DD3}"/>
              </a:ext>
            </a:extLst>
          </p:cNvPr>
          <p:cNvSpPr>
            <a:spLocks noGrp="1"/>
          </p:cNvSpPr>
          <p:nvPr>
            <p:ph type="title"/>
          </p:nvPr>
        </p:nvSpPr>
        <p:spPr>
          <a:xfrm>
            <a:off x="628650" y="1690689"/>
            <a:ext cx="7886700" cy="931742"/>
          </a:xfrm>
          <a:prstGeom prst="rect">
            <a:avLst/>
          </a:prstGeom>
        </p:spPr>
        <p:txBody>
          <a:bodyPr/>
          <a:lstStyle>
            <a:lvl1pPr>
              <a:defRPr>
                <a:latin typeface="+mn-lt"/>
              </a:defRPr>
            </a:lvl1pPr>
          </a:lstStyle>
          <a:p>
            <a:r>
              <a:rPr lang="en-US" dirty="0"/>
              <a:t>Click to edit Master title style</a:t>
            </a:r>
          </a:p>
        </p:txBody>
      </p:sp>
      <p:sp>
        <p:nvSpPr>
          <p:cNvPr id="4" name="Content Placeholder 3">
            <a:extLst>
              <a:ext uri="{FF2B5EF4-FFF2-40B4-BE49-F238E27FC236}">
                <a16:creationId xmlns:a16="http://schemas.microsoft.com/office/drawing/2014/main" id="{D3D81A10-285A-BAB1-F18B-69CD6387B893}"/>
              </a:ext>
            </a:extLst>
          </p:cNvPr>
          <p:cNvSpPr>
            <a:spLocks noGrp="1"/>
          </p:cNvSpPr>
          <p:nvPr>
            <p:ph sz="quarter" idx="10"/>
          </p:nvPr>
        </p:nvSpPr>
        <p:spPr>
          <a:xfrm>
            <a:off x="628650" y="2717800"/>
            <a:ext cx="3736316" cy="30956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a:extLst>
              <a:ext uri="{FF2B5EF4-FFF2-40B4-BE49-F238E27FC236}">
                <a16:creationId xmlns:a16="http://schemas.microsoft.com/office/drawing/2014/main" id="{566743F7-E3A4-8012-8417-7FAE783BF2B8}"/>
              </a:ext>
            </a:extLst>
          </p:cNvPr>
          <p:cNvSpPr>
            <a:spLocks noGrp="1"/>
          </p:cNvSpPr>
          <p:nvPr>
            <p:ph sz="quarter" idx="11"/>
          </p:nvPr>
        </p:nvSpPr>
        <p:spPr>
          <a:xfrm>
            <a:off x="4502989" y="2717800"/>
            <a:ext cx="4012361" cy="30956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81197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5455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1910" y="2058750"/>
            <a:ext cx="6686549" cy="1468800"/>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1941910" y="3530129"/>
            <a:ext cx="6686549" cy="860400"/>
          </a:xfrm>
        </p:spPr>
        <p:txBody>
          <a:bodyPr anchor="t"/>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3/24/2025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431797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E98CD0-BA08-4AA7-8C42-BBD1F340E513}" type="datetimeFigureOut">
              <a:rPr lang="en-US" smtClean="0"/>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553821-3522-448D-92D6-5FC18A88EAA4}" type="slidenum">
              <a:rPr lang="en-US" smtClean="0"/>
              <a:t>‹#›</a:t>
            </a:fld>
            <a:endParaRPr lang="en-US"/>
          </a:p>
        </p:txBody>
      </p:sp>
    </p:spTree>
    <p:extLst>
      <p:ext uri="{BB962C8B-B14F-4D97-AF65-F5344CB8AC3E}">
        <p14:creationId xmlns:p14="http://schemas.microsoft.com/office/powerpoint/2010/main" val="40182671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C8BD3C-BA1E-B247-8BC8-1A734E4319B5}"/>
              </a:ext>
            </a:extLst>
          </p:cNvPr>
          <p:cNvPicPr>
            <a:picLocks noChangeAspect="1"/>
          </p:cNvPicPr>
          <p:nvPr userDrawn="1"/>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994511838"/>
      </p:ext>
    </p:extLst>
  </p:cSld>
  <p:clrMap bg1="lt1" tx1="dk1" bg2="lt2" tx2="dk2" accent1="accent1" accent2="accent2" accent3="accent3" accent4="accent4" accent5="accent5" accent6="accent6" hlink="hlink" folHlink="folHlink"/>
  <p:sldLayoutIdLst>
    <p:sldLayoutId id="2147483727"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0BB0B5B-80A9-224D-BD98-50597641584E}"/>
              </a:ext>
            </a:extLst>
          </p:cNvPr>
          <p:cNvPicPr>
            <a:picLocks noChangeAspect="1"/>
          </p:cNvPicPr>
          <p:nvPr userDrawn="1"/>
        </p:nvPicPr>
        <p:blipFill>
          <a:blip r:embed="rId8"/>
          <a:stretch>
            <a:fillRect/>
          </a:stretch>
        </p:blipFill>
        <p:spPr>
          <a:xfrm>
            <a:off x="0" y="5854700"/>
            <a:ext cx="9144000" cy="1003300"/>
          </a:xfrm>
          <a:prstGeom prst="rect">
            <a:avLst/>
          </a:prstGeom>
        </p:spPr>
      </p:pic>
      <p:pic>
        <p:nvPicPr>
          <p:cNvPr id="8" name="Picture 7">
            <a:extLst>
              <a:ext uri="{FF2B5EF4-FFF2-40B4-BE49-F238E27FC236}">
                <a16:creationId xmlns:a16="http://schemas.microsoft.com/office/drawing/2014/main" id="{CC88AB74-D0B2-154A-BB51-D1884ECFB6CB}"/>
              </a:ext>
            </a:extLst>
          </p:cNvPr>
          <p:cNvPicPr>
            <a:picLocks noChangeAspect="1"/>
          </p:cNvPicPr>
          <p:nvPr userDrawn="1"/>
        </p:nvPicPr>
        <p:blipFill>
          <a:blip r:embed="rId9"/>
          <a:stretch>
            <a:fillRect/>
          </a:stretch>
        </p:blipFill>
        <p:spPr>
          <a:xfrm>
            <a:off x="0" y="0"/>
            <a:ext cx="9144000" cy="2197100"/>
          </a:xfrm>
          <a:prstGeom prst="rect">
            <a:avLst/>
          </a:prstGeom>
        </p:spPr>
      </p:pic>
      <p:sp>
        <p:nvSpPr>
          <p:cNvPr id="3" name="Text Placeholder 2">
            <a:extLst>
              <a:ext uri="{FF2B5EF4-FFF2-40B4-BE49-F238E27FC236}">
                <a16:creationId xmlns:a16="http://schemas.microsoft.com/office/drawing/2014/main" id="{04358180-028B-EF43-ABA9-F6A61158E812}"/>
              </a:ext>
            </a:extLst>
          </p:cNvPr>
          <p:cNvSpPr>
            <a:spLocks noGrp="1"/>
          </p:cNvSpPr>
          <p:nvPr>
            <p:ph type="body" idx="1"/>
          </p:nvPr>
        </p:nvSpPr>
        <p:spPr>
          <a:xfrm>
            <a:off x="628650" y="1825625"/>
            <a:ext cx="7886700" cy="375962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82041435"/>
      </p:ext>
    </p:extLst>
  </p:cSld>
  <p:clrMap bg1="lt1" tx1="dk1" bg2="lt2" tx2="dk2" accent1="accent1" accent2="accent2" accent3="accent3" accent4="accent4" accent5="accent5" accent6="accent6" hlink="hlink" folHlink="folHlink"/>
  <p:sldLayoutIdLst>
    <p:sldLayoutId id="2147483726" r:id="rId1"/>
    <p:sldLayoutId id="2147483728" r:id="rId2"/>
    <p:sldLayoutId id="2147483729" r:id="rId3"/>
    <p:sldLayoutId id="2147483730" r:id="rId4"/>
    <p:sldLayoutId id="2147483732" r:id="rId5"/>
    <p:sldLayoutId id="2147483733"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s://www.aera.net/About-AERA/What-is-Education-Research" TargetMode="Externa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hyperlink" Target="https://graduate.umaryland.edu/healthprofessionsed/" TargetMode="External"/><Relationship Id="rId4" Type="http://schemas.openxmlformats.org/officeDocument/2006/relationships/image" Target="../media/image13.sv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9AF78D-9902-3433-B712-93A1256EB846}"/>
              </a:ext>
            </a:extLst>
          </p:cNvPr>
          <p:cNvSpPr>
            <a:spLocks noGrp="1"/>
          </p:cNvSpPr>
          <p:nvPr>
            <p:ph type="ctrTitle"/>
          </p:nvPr>
        </p:nvSpPr>
        <p:spPr>
          <a:xfrm>
            <a:off x="1143000" y="2316163"/>
            <a:ext cx="7171660" cy="2109188"/>
          </a:xfrm>
        </p:spPr>
        <p:txBody>
          <a:bodyPr/>
          <a:lstStyle/>
          <a:p>
            <a:r>
              <a:rPr lang="en-US" sz="3200" dirty="0"/>
              <a:t>An Overview of Formulating a Research Question:</a:t>
            </a:r>
            <a:br>
              <a:rPr lang="en-US" sz="3200" dirty="0"/>
            </a:br>
            <a:r>
              <a:rPr lang="en-US" sz="3200" dirty="0"/>
              <a:t>From Topic to Question</a:t>
            </a:r>
          </a:p>
        </p:txBody>
      </p:sp>
      <p:sp>
        <p:nvSpPr>
          <p:cNvPr id="5" name="Subtitle 4">
            <a:extLst>
              <a:ext uri="{FF2B5EF4-FFF2-40B4-BE49-F238E27FC236}">
                <a16:creationId xmlns:a16="http://schemas.microsoft.com/office/drawing/2014/main" id="{3403AD86-0C7D-0E7C-33AE-9E6C61E647CA}"/>
              </a:ext>
            </a:extLst>
          </p:cNvPr>
          <p:cNvSpPr>
            <a:spLocks noGrp="1"/>
          </p:cNvSpPr>
          <p:nvPr>
            <p:ph type="subTitle" idx="1"/>
          </p:nvPr>
        </p:nvSpPr>
        <p:spPr>
          <a:xfrm>
            <a:off x="1143000" y="4794682"/>
            <a:ext cx="6858000" cy="1446630"/>
          </a:xfrm>
        </p:spPr>
        <p:txBody>
          <a:bodyPr/>
          <a:lstStyle/>
          <a:p>
            <a:r>
              <a:rPr lang="en-US" sz="1600" dirty="0"/>
              <a:t>Violet Kulo, EdD, PhD</a:t>
            </a:r>
          </a:p>
          <a:p>
            <a:r>
              <a:rPr lang="en-US" sz="1600" dirty="0"/>
              <a:t>Associate Professor, Program Director</a:t>
            </a:r>
          </a:p>
          <a:p>
            <a:r>
              <a:rPr lang="en-US" sz="1600" dirty="0"/>
              <a:t>PhD and Leadership Certificate in Health Professions Education</a:t>
            </a:r>
          </a:p>
          <a:p>
            <a:r>
              <a:rPr lang="en-US" sz="1600" dirty="0"/>
              <a:t>School of Graduate Studies</a:t>
            </a:r>
          </a:p>
        </p:txBody>
      </p:sp>
    </p:spTree>
    <p:extLst>
      <p:ext uri="{BB962C8B-B14F-4D97-AF65-F5344CB8AC3E}">
        <p14:creationId xmlns:p14="http://schemas.microsoft.com/office/powerpoint/2010/main" val="1344135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7AB37-9CA2-BFF3-D7BC-9D429CF98CF4}"/>
              </a:ext>
            </a:extLst>
          </p:cNvPr>
          <p:cNvSpPr>
            <a:spLocks noGrp="1"/>
          </p:cNvSpPr>
          <p:nvPr>
            <p:ph type="title"/>
          </p:nvPr>
        </p:nvSpPr>
        <p:spPr/>
        <p:txBody>
          <a:bodyPr/>
          <a:lstStyle/>
          <a:p>
            <a:r>
              <a:rPr lang="en-US" dirty="0"/>
              <a:t>Is this Question Researchable?</a:t>
            </a:r>
          </a:p>
        </p:txBody>
      </p:sp>
      <p:sp>
        <p:nvSpPr>
          <p:cNvPr id="3" name="Content Placeholder 2">
            <a:extLst>
              <a:ext uri="{FF2B5EF4-FFF2-40B4-BE49-F238E27FC236}">
                <a16:creationId xmlns:a16="http://schemas.microsoft.com/office/drawing/2014/main" id="{9C9E11F6-4FAA-AAD4-64C4-EAB57E9A6A85}"/>
              </a:ext>
            </a:extLst>
          </p:cNvPr>
          <p:cNvSpPr>
            <a:spLocks noGrp="1"/>
          </p:cNvSpPr>
          <p:nvPr>
            <p:ph sz="quarter" idx="10"/>
          </p:nvPr>
        </p:nvSpPr>
        <p:spPr/>
        <p:txBody>
          <a:bodyPr>
            <a:normAutofit fontScale="92500" lnSpcReduction="20000"/>
          </a:bodyPr>
          <a:lstStyle/>
          <a:p>
            <a:r>
              <a:rPr lang="en-US" dirty="0"/>
              <a:t>Should philosophy be included in the health professions education curriculum?</a:t>
            </a:r>
          </a:p>
          <a:p>
            <a:pPr lvl="1"/>
            <a:r>
              <a:rPr lang="en-US" dirty="0"/>
              <a:t>It is a question of </a:t>
            </a:r>
            <a:r>
              <a:rPr lang="en-US" i="1" dirty="0"/>
              <a:t>value</a:t>
            </a:r>
          </a:p>
          <a:p>
            <a:pPr lvl="1"/>
            <a:r>
              <a:rPr lang="en-US" dirty="0"/>
              <a:t>Cannot be answered </a:t>
            </a:r>
            <a:r>
              <a:rPr lang="en-US" i="1" dirty="0"/>
              <a:t>empirically</a:t>
            </a:r>
          </a:p>
          <a:p>
            <a:r>
              <a:rPr lang="en-US" b="1" dirty="0"/>
              <a:t>Better: </a:t>
            </a:r>
            <a:r>
              <a:rPr lang="en-US" dirty="0"/>
              <a:t>How do health professions education students perceive including philosophy in their curriculum?</a:t>
            </a:r>
          </a:p>
          <a:p>
            <a:r>
              <a:rPr lang="en-US" b="1" dirty="0"/>
              <a:t>Better: </a:t>
            </a:r>
            <a:r>
              <a:rPr lang="en-US" dirty="0"/>
              <a:t>What are health professions education students’ perceptions regarding including philosophy in their curriculum?</a:t>
            </a:r>
          </a:p>
        </p:txBody>
      </p:sp>
      <p:cxnSp>
        <p:nvCxnSpPr>
          <p:cNvPr id="5" name="Straight Connector 4">
            <a:extLst>
              <a:ext uri="{FF2B5EF4-FFF2-40B4-BE49-F238E27FC236}">
                <a16:creationId xmlns:a16="http://schemas.microsoft.com/office/drawing/2014/main" id="{0A266609-3768-8D49-F7D9-CFB306213490}"/>
              </a:ext>
            </a:extLst>
          </p:cNvPr>
          <p:cNvCxnSpPr>
            <a:cxnSpLocks/>
          </p:cNvCxnSpPr>
          <p:nvPr/>
        </p:nvCxnSpPr>
        <p:spPr>
          <a:xfrm>
            <a:off x="948831" y="3002139"/>
            <a:ext cx="936413"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083755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191B2B-2E7B-1C11-7FBF-925FAA7373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59E2CE-4C20-99E5-8F34-C2C326043FC5}"/>
              </a:ext>
            </a:extLst>
          </p:cNvPr>
          <p:cNvSpPr>
            <a:spLocks noGrp="1"/>
          </p:cNvSpPr>
          <p:nvPr>
            <p:ph type="title"/>
          </p:nvPr>
        </p:nvSpPr>
        <p:spPr/>
        <p:txBody>
          <a:bodyPr/>
          <a:lstStyle/>
          <a:p>
            <a:r>
              <a:rPr lang="en-US" dirty="0"/>
              <a:t>Is this Question Researchable?</a:t>
            </a:r>
          </a:p>
        </p:txBody>
      </p:sp>
      <p:sp>
        <p:nvSpPr>
          <p:cNvPr id="3" name="Content Placeholder 2">
            <a:extLst>
              <a:ext uri="{FF2B5EF4-FFF2-40B4-BE49-F238E27FC236}">
                <a16:creationId xmlns:a16="http://schemas.microsoft.com/office/drawing/2014/main" id="{B8E8FB7A-7609-B460-C404-CC29D9837FAE}"/>
              </a:ext>
            </a:extLst>
          </p:cNvPr>
          <p:cNvSpPr>
            <a:spLocks noGrp="1"/>
          </p:cNvSpPr>
          <p:nvPr>
            <p:ph sz="quarter" idx="10"/>
          </p:nvPr>
        </p:nvSpPr>
        <p:spPr/>
        <p:txBody>
          <a:bodyPr/>
          <a:lstStyle/>
          <a:p>
            <a:r>
              <a:rPr lang="en-US" dirty="0"/>
              <a:t>What is the best way to teach statistics?</a:t>
            </a:r>
          </a:p>
          <a:p>
            <a:pPr lvl="1"/>
            <a:r>
              <a:rPr lang="en-US" dirty="0"/>
              <a:t>No way to determine the “best” way</a:t>
            </a:r>
          </a:p>
          <a:p>
            <a:pPr lvl="1"/>
            <a:r>
              <a:rPr lang="en-US" dirty="0"/>
              <a:t>Need to examine every possible alternative</a:t>
            </a:r>
          </a:p>
          <a:p>
            <a:endParaRPr lang="en-US" dirty="0"/>
          </a:p>
          <a:p>
            <a:pPr marL="457200" lvl="1" indent="0">
              <a:buNone/>
            </a:pPr>
            <a:endParaRPr lang="en-US" dirty="0"/>
          </a:p>
        </p:txBody>
      </p:sp>
      <p:cxnSp>
        <p:nvCxnSpPr>
          <p:cNvPr id="4" name="Straight Connector 3">
            <a:extLst>
              <a:ext uri="{FF2B5EF4-FFF2-40B4-BE49-F238E27FC236}">
                <a16:creationId xmlns:a16="http://schemas.microsoft.com/office/drawing/2014/main" id="{C08BA4B1-6D8F-C61D-DEA6-5780B8BF6494}"/>
              </a:ext>
            </a:extLst>
          </p:cNvPr>
          <p:cNvCxnSpPr>
            <a:cxnSpLocks/>
          </p:cNvCxnSpPr>
          <p:nvPr/>
        </p:nvCxnSpPr>
        <p:spPr>
          <a:xfrm>
            <a:off x="2686050" y="3095625"/>
            <a:ext cx="600075"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681517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00CC22-3376-8CC5-CBC4-6D31D01308D4}"/>
              </a:ext>
            </a:extLst>
          </p:cNvPr>
          <p:cNvSpPr>
            <a:spLocks noGrp="1"/>
          </p:cNvSpPr>
          <p:nvPr>
            <p:ph type="title"/>
          </p:nvPr>
        </p:nvSpPr>
        <p:spPr/>
        <p:txBody>
          <a:bodyPr vert="horz" lIns="68580" tIns="34290" rIns="68580" bIns="34290" rtlCol="0" anchor="ctr">
            <a:normAutofit fontScale="90000"/>
          </a:bodyPr>
          <a:lstStyle/>
          <a:p>
            <a:br>
              <a:rPr lang="en-US" sz="3600" b="1" dirty="0"/>
            </a:br>
            <a:r>
              <a:rPr lang="en-US" sz="3600" b="1" dirty="0"/>
              <a:t>Example 1: Quantitative Study</a:t>
            </a:r>
            <a:br>
              <a:rPr lang="en-US" sz="4500" b="1" dirty="0"/>
            </a:br>
            <a:endParaRPr lang="en-US" sz="4500" dirty="0"/>
          </a:p>
        </p:txBody>
      </p:sp>
      <p:sp>
        <p:nvSpPr>
          <p:cNvPr id="2" name="Text Placeholder 1">
            <a:extLst>
              <a:ext uri="{FF2B5EF4-FFF2-40B4-BE49-F238E27FC236}">
                <a16:creationId xmlns:a16="http://schemas.microsoft.com/office/drawing/2014/main" id="{8D9963B3-FA6D-EF43-562A-C4A6F42E74FF}"/>
              </a:ext>
            </a:extLst>
          </p:cNvPr>
          <p:cNvSpPr>
            <a:spLocks noGrp="1"/>
          </p:cNvSpPr>
          <p:nvPr>
            <p:ph type="body" idx="1"/>
          </p:nvPr>
        </p:nvSpPr>
        <p:spPr/>
        <p:txBody>
          <a:bodyPr>
            <a:normAutofit/>
          </a:bodyPr>
          <a:lstStyle/>
          <a:p>
            <a:r>
              <a:rPr lang="en-US" sz="2400" b="1" dirty="0"/>
              <a:t>Topic: </a:t>
            </a:r>
            <a:r>
              <a:rPr lang="en-US" sz="2400" dirty="0"/>
              <a:t>Perinatal bereavement education</a:t>
            </a:r>
          </a:p>
        </p:txBody>
      </p:sp>
    </p:spTree>
    <p:extLst>
      <p:ext uri="{BB962C8B-B14F-4D97-AF65-F5344CB8AC3E}">
        <p14:creationId xmlns:p14="http://schemas.microsoft.com/office/powerpoint/2010/main" val="24903658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F9D92-07C4-3A3B-196B-7347C5C7A2B6}"/>
              </a:ext>
            </a:extLst>
          </p:cNvPr>
          <p:cNvSpPr>
            <a:spLocks noGrp="1"/>
          </p:cNvSpPr>
          <p:nvPr>
            <p:ph type="title"/>
          </p:nvPr>
        </p:nvSpPr>
        <p:spPr/>
        <p:txBody>
          <a:bodyPr>
            <a:normAutofit/>
          </a:bodyPr>
          <a:lstStyle/>
          <a:p>
            <a:r>
              <a:rPr lang="en-US"/>
              <a:t>Identify a Problem</a:t>
            </a:r>
          </a:p>
        </p:txBody>
      </p:sp>
      <p:sp>
        <p:nvSpPr>
          <p:cNvPr id="3" name="Content Placeholder 2">
            <a:extLst>
              <a:ext uri="{FF2B5EF4-FFF2-40B4-BE49-F238E27FC236}">
                <a16:creationId xmlns:a16="http://schemas.microsoft.com/office/drawing/2014/main" id="{7B7C0458-C614-6515-A7C4-56ACEB87306C}"/>
              </a:ext>
            </a:extLst>
          </p:cNvPr>
          <p:cNvSpPr>
            <a:spLocks noGrp="1"/>
          </p:cNvSpPr>
          <p:nvPr>
            <p:ph sz="quarter" idx="10"/>
          </p:nvPr>
        </p:nvSpPr>
        <p:spPr/>
        <p:txBody>
          <a:bodyPr>
            <a:normAutofit/>
          </a:bodyPr>
          <a:lstStyle/>
          <a:p>
            <a:r>
              <a:rPr lang="en-US" sz="2000" dirty="0"/>
              <a:t>Write the research problem clearly.</a:t>
            </a:r>
          </a:p>
          <a:p>
            <a:r>
              <a:rPr lang="en-US" sz="2000" dirty="0"/>
              <a:t>Include several citations to indicate why the problem is important and needs to be researched (clarify research gaps).</a:t>
            </a:r>
          </a:p>
          <a:p>
            <a:r>
              <a:rPr lang="en-US" sz="2000" dirty="0"/>
              <a:t>Frame the problem in a manner consistent with quantitative research methods (e.g., </a:t>
            </a:r>
            <a:r>
              <a:rPr lang="en-US" sz="2000" i="1" dirty="0"/>
              <a:t>affect, influence, impact, difference, relationship</a:t>
            </a:r>
            <a:r>
              <a:rPr lang="en-US" sz="2000" dirty="0"/>
              <a:t>).</a:t>
            </a:r>
          </a:p>
        </p:txBody>
      </p:sp>
    </p:spTree>
    <p:extLst>
      <p:ext uri="{BB962C8B-B14F-4D97-AF65-F5344CB8AC3E}">
        <p14:creationId xmlns:p14="http://schemas.microsoft.com/office/powerpoint/2010/main" val="536038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F9D92-07C4-3A3B-196B-7347C5C7A2B6}"/>
              </a:ext>
            </a:extLst>
          </p:cNvPr>
          <p:cNvSpPr>
            <a:spLocks noGrp="1"/>
          </p:cNvSpPr>
          <p:nvPr>
            <p:ph type="title"/>
          </p:nvPr>
        </p:nvSpPr>
        <p:spPr/>
        <p:txBody>
          <a:bodyPr>
            <a:normAutofit/>
          </a:bodyPr>
          <a:lstStyle/>
          <a:p>
            <a:r>
              <a:rPr lang="en-US"/>
              <a:t>Research Problem</a:t>
            </a:r>
          </a:p>
        </p:txBody>
      </p:sp>
      <p:sp>
        <p:nvSpPr>
          <p:cNvPr id="3" name="Content Placeholder 2">
            <a:extLst>
              <a:ext uri="{FF2B5EF4-FFF2-40B4-BE49-F238E27FC236}">
                <a16:creationId xmlns:a16="http://schemas.microsoft.com/office/drawing/2014/main" id="{7B7C0458-C614-6515-A7C4-56ACEB87306C}"/>
              </a:ext>
            </a:extLst>
          </p:cNvPr>
          <p:cNvSpPr>
            <a:spLocks noGrp="1"/>
          </p:cNvSpPr>
          <p:nvPr>
            <p:ph sz="quarter" idx="10"/>
          </p:nvPr>
        </p:nvSpPr>
        <p:spPr/>
        <p:txBody>
          <a:bodyPr>
            <a:normAutofit/>
          </a:bodyPr>
          <a:lstStyle/>
          <a:p>
            <a:pPr>
              <a:buClr>
                <a:srgbClr val="D3A96C"/>
              </a:buClr>
            </a:pPr>
            <a:r>
              <a:rPr lang="en-US" sz="2400" b="1" dirty="0"/>
              <a:t>Problem Specification</a:t>
            </a:r>
            <a:r>
              <a:rPr lang="en-US" sz="2400" dirty="0"/>
              <a:t>: Perinatal nurses are not receiving adequate training in providing bereavement care, resulting in their discomfort with providing perinatal bereavement care.</a:t>
            </a:r>
          </a:p>
          <a:p>
            <a:pPr>
              <a:buClr>
                <a:srgbClr val="D3A96C"/>
              </a:buClr>
            </a:pPr>
            <a:r>
              <a:rPr lang="en-US" sz="2400" b="1" dirty="0"/>
              <a:t>Justification</a:t>
            </a:r>
            <a:r>
              <a:rPr lang="en-US" sz="2400" dirty="0"/>
              <a:t>: There is a gap in the literature regarding the use of simulation as an instructional method for training perinatal nurses in providing bereavement care.</a:t>
            </a:r>
          </a:p>
        </p:txBody>
      </p:sp>
    </p:spTree>
    <p:extLst>
      <p:ext uri="{BB962C8B-B14F-4D97-AF65-F5344CB8AC3E}">
        <p14:creationId xmlns:p14="http://schemas.microsoft.com/office/powerpoint/2010/main" val="571515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F9D92-07C4-3A3B-196B-7347C5C7A2B6}"/>
              </a:ext>
            </a:extLst>
          </p:cNvPr>
          <p:cNvSpPr>
            <a:spLocks noGrp="1"/>
          </p:cNvSpPr>
          <p:nvPr>
            <p:ph type="title"/>
          </p:nvPr>
        </p:nvSpPr>
        <p:spPr/>
        <p:txBody>
          <a:bodyPr/>
          <a:lstStyle/>
          <a:p>
            <a:r>
              <a:rPr lang="en-US" dirty="0"/>
              <a:t>Statement of the Problem </a:t>
            </a:r>
          </a:p>
        </p:txBody>
      </p:sp>
      <p:sp>
        <p:nvSpPr>
          <p:cNvPr id="3" name="Content Placeholder 2">
            <a:extLst>
              <a:ext uri="{FF2B5EF4-FFF2-40B4-BE49-F238E27FC236}">
                <a16:creationId xmlns:a16="http://schemas.microsoft.com/office/drawing/2014/main" id="{7B7C0458-C614-6515-A7C4-56ACEB87306C}"/>
              </a:ext>
            </a:extLst>
          </p:cNvPr>
          <p:cNvSpPr>
            <a:spLocks noGrp="1"/>
          </p:cNvSpPr>
          <p:nvPr>
            <p:ph sz="quarter" idx="10"/>
          </p:nvPr>
        </p:nvSpPr>
        <p:spPr/>
        <p:txBody>
          <a:bodyPr>
            <a:noAutofit/>
          </a:bodyPr>
          <a:lstStyle/>
          <a:p>
            <a:pPr marL="0" indent="0">
              <a:buNone/>
            </a:pPr>
            <a:r>
              <a:rPr lang="en-US" sz="2000" dirty="0"/>
              <a:t>Many healthcare organizations are not providing adequate training in perinatal bereavement care. Most perinatal nurses and midwives have reported that they need training and mentoring on how to care for women who have experienced a perinatal loss (</a:t>
            </a:r>
            <a:r>
              <a:rPr lang="en-US" sz="2000" dirty="0" err="1"/>
              <a:t>Armour</a:t>
            </a:r>
            <a:r>
              <a:rPr lang="en-US" sz="2000" dirty="0"/>
              <a:t> et al., 2018; </a:t>
            </a:r>
            <a:r>
              <a:rPr lang="en-US" sz="2000" dirty="0" err="1"/>
              <a:t>Ravaldi</a:t>
            </a:r>
            <a:r>
              <a:rPr lang="en-US" sz="2000" dirty="0"/>
              <a:t> et al., 2018; </a:t>
            </a:r>
            <a:r>
              <a:rPr lang="en-US" sz="2000" dirty="0" err="1"/>
              <a:t>Yenal</a:t>
            </a:r>
            <a:r>
              <a:rPr lang="en-US" sz="2000" dirty="0"/>
              <a:t> et al., 2021). One instructional method that could be used to deliver this training is simulation. Simulation-based education is effective in increasing the skills and proficiency of health professionals (Bragard et al., 2019; Cook et al., 2013; Harper et al., 2021). There is a need to examine the </a:t>
            </a:r>
            <a:r>
              <a:rPr lang="en-US" sz="2000" u="sng" dirty="0"/>
              <a:t>impact</a:t>
            </a:r>
            <a:r>
              <a:rPr lang="en-US" sz="2000" dirty="0"/>
              <a:t> of using simulation as an instructional method for training perinatal nurses in providing bereavement care.</a:t>
            </a:r>
          </a:p>
        </p:txBody>
      </p:sp>
    </p:spTree>
    <p:extLst>
      <p:ext uri="{BB962C8B-B14F-4D97-AF65-F5344CB8AC3E}">
        <p14:creationId xmlns:p14="http://schemas.microsoft.com/office/powerpoint/2010/main" val="11979360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F9D92-07C4-3A3B-196B-7347C5C7A2B6}"/>
              </a:ext>
            </a:extLst>
          </p:cNvPr>
          <p:cNvSpPr>
            <a:spLocks noGrp="1"/>
          </p:cNvSpPr>
          <p:nvPr>
            <p:ph type="title"/>
          </p:nvPr>
        </p:nvSpPr>
        <p:spPr/>
        <p:txBody>
          <a:bodyPr>
            <a:normAutofit/>
          </a:bodyPr>
          <a:lstStyle/>
          <a:p>
            <a:r>
              <a:rPr lang="en-US" dirty="0"/>
              <a:t>Purpose Statement</a:t>
            </a:r>
          </a:p>
        </p:txBody>
      </p:sp>
      <p:sp>
        <p:nvSpPr>
          <p:cNvPr id="3" name="Content Placeholder 2">
            <a:extLst>
              <a:ext uri="{FF2B5EF4-FFF2-40B4-BE49-F238E27FC236}">
                <a16:creationId xmlns:a16="http://schemas.microsoft.com/office/drawing/2014/main" id="{7B7C0458-C614-6515-A7C4-56ACEB87306C}"/>
              </a:ext>
            </a:extLst>
          </p:cNvPr>
          <p:cNvSpPr>
            <a:spLocks noGrp="1"/>
          </p:cNvSpPr>
          <p:nvPr>
            <p:ph sz="quarter" idx="10"/>
          </p:nvPr>
        </p:nvSpPr>
        <p:spPr/>
        <p:txBody>
          <a:bodyPr>
            <a:normAutofit/>
          </a:bodyPr>
          <a:lstStyle/>
          <a:p>
            <a:r>
              <a:rPr lang="en-US" sz="2000" dirty="0"/>
              <a:t>Include the research method and design.</a:t>
            </a:r>
          </a:p>
          <a:p>
            <a:r>
              <a:rPr lang="en-US" sz="2000" dirty="0"/>
              <a:t>Use words that connect the variables to indicate a relationship or comparison.</a:t>
            </a:r>
          </a:p>
          <a:p>
            <a:r>
              <a:rPr lang="en-US" sz="2000" dirty="0"/>
              <a:t>Specify participants.</a:t>
            </a:r>
          </a:p>
          <a:p>
            <a:r>
              <a:rPr lang="en-US" sz="2000" dirty="0"/>
              <a:t>Identify the variables (independent and dependent, as well as mediating or moderating if applicable).</a:t>
            </a:r>
          </a:p>
          <a:p>
            <a:endParaRPr lang="en-US" dirty="0"/>
          </a:p>
        </p:txBody>
      </p:sp>
    </p:spTree>
    <p:extLst>
      <p:ext uri="{BB962C8B-B14F-4D97-AF65-F5344CB8AC3E}">
        <p14:creationId xmlns:p14="http://schemas.microsoft.com/office/powerpoint/2010/main" val="31459011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14610A-4FB3-59ED-0D0D-34B174A32A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FD7EC6-06B0-627A-7DC0-259596A9A4F5}"/>
              </a:ext>
            </a:extLst>
          </p:cNvPr>
          <p:cNvSpPr>
            <a:spLocks noGrp="1"/>
          </p:cNvSpPr>
          <p:nvPr>
            <p:ph type="title"/>
          </p:nvPr>
        </p:nvSpPr>
        <p:spPr/>
        <p:txBody>
          <a:bodyPr/>
          <a:lstStyle/>
          <a:p>
            <a:r>
              <a:rPr lang="en-US" dirty="0"/>
              <a:t>Purpose of the Study</a:t>
            </a:r>
          </a:p>
        </p:txBody>
      </p:sp>
      <p:sp>
        <p:nvSpPr>
          <p:cNvPr id="3" name="Content Placeholder 2">
            <a:extLst>
              <a:ext uri="{FF2B5EF4-FFF2-40B4-BE49-F238E27FC236}">
                <a16:creationId xmlns:a16="http://schemas.microsoft.com/office/drawing/2014/main" id="{E778B0F6-A5D7-6D69-D00F-4CE48BD7FE7C}"/>
              </a:ext>
            </a:extLst>
          </p:cNvPr>
          <p:cNvSpPr>
            <a:spLocks noGrp="1"/>
          </p:cNvSpPr>
          <p:nvPr>
            <p:ph sz="quarter" idx="10"/>
          </p:nvPr>
        </p:nvSpPr>
        <p:spPr/>
        <p:txBody>
          <a:bodyPr>
            <a:normAutofit/>
          </a:bodyPr>
          <a:lstStyle/>
          <a:p>
            <a:pPr marL="0" indent="0">
              <a:buNone/>
            </a:pPr>
            <a:r>
              <a:rPr lang="en-US" sz="2200" dirty="0"/>
              <a:t>The purpose of this quantitative, experimental pretest-posttest control-group design study is to examine the effect of a high-fidelity perinatal bereavement simulation on perinatal nurses' comfort level in providing bereavement care. The independent variable is a high-fidelity perinatal bereavement simulation. The dependent variable is perinatal nurses' comfort level.</a:t>
            </a:r>
          </a:p>
        </p:txBody>
      </p:sp>
      <p:cxnSp>
        <p:nvCxnSpPr>
          <p:cNvPr id="4" name="Straight Connector 3">
            <a:extLst>
              <a:ext uri="{FF2B5EF4-FFF2-40B4-BE49-F238E27FC236}">
                <a16:creationId xmlns:a16="http://schemas.microsoft.com/office/drawing/2014/main" id="{48BF8673-672F-4ABF-498D-F793FD2F4408}"/>
              </a:ext>
            </a:extLst>
          </p:cNvPr>
          <p:cNvCxnSpPr>
            <a:cxnSpLocks/>
          </p:cNvCxnSpPr>
          <p:nvPr/>
        </p:nvCxnSpPr>
        <p:spPr>
          <a:xfrm>
            <a:off x="4534880" y="3017236"/>
            <a:ext cx="332258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7" name="Straight Connector 6">
            <a:extLst>
              <a:ext uri="{FF2B5EF4-FFF2-40B4-BE49-F238E27FC236}">
                <a16:creationId xmlns:a16="http://schemas.microsoft.com/office/drawing/2014/main" id="{22FBD47B-FE13-EA66-C0CB-95B5413EF0FD}"/>
              </a:ext>
            </a:extLst>
          </p:cNvPr>
          <p:cNvCxnSpPr>
            <a:cxnSpLocks/>
          </p:cNvCxnSpPr>
          <p:nvPr/>
        </p:nvCxnSpPr>
        <p:spPr>
          <a:xfrm flipH="1">
            <a:off x="3019647" y="3017236"/>
            <a:ext cx="1318437" cy="23982"/>
          </a:xfrm>
          <a:prstGeom prst="line">
            <a:avLst/>
          </a:prstGeom>
        </p:spPr>
        <p:style>
          <a:lnRef idx="3">
            <a:schemeClr val="accent1"/>
          </a:lnRef>
          <a:fillRef idx="0">
            <a:schemeClr val="accent1"/>
          </a:fillRef>
          <a:effectRef idx="2">
            <a:schemeClr val="accent1"/>
          </a:effectRef>
          <a:fontRef idx="minor">
            <a:schemeClr val="tx1"/>
          </a:fontRef>
        </p:style>
      </p:cxnSp>
      <p:cxnSp>
        <p:nvCxnSpPr>
          <p:cNvPr id="8" name="Straight Connector 7">
            <a:extLst>
              <a:ext uri="{FF2B5EF4-FFF2-40B4-BE49-F238E27FC236}">
                <a16:creationId xmlns:a16="http://schemas.microsoft.com/office/drawing/2014/main" id="{C127A21B-8189-76CE-DC0E-3B06723F6312}"/>
              </a:ext>
            </a:extLst>
          </p:cNvPr>
          <p:cNvCxnSpPr>
            <a:cxnSpLocks/>
          </p:cNvCxnSpPr>
          <p:nvPr/>
        </p:nvCxnSpPr>
        <p:spPr>
          <a:xfrm>
            <a:off x="740196" y="3326927"/>
            <a:ext cx="2279451"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2" name="Straight Connector 11">
            <a:extLst>
              <a:ext uri="{FF2B5EF4-FFF2-40B4-BE49-F238E27FC236}">
                <a16:creationId xmlns:a16="http://schemas.microsoft.com/office/drawing/2014/main" id="{FAB87FBF-4D47-081F-00B8-744D79DCC80D}"/>
              </a:ext>
            </a:extLst>
          </p:cNvPr>
          <p:cNvCxnSpPr>
            <a:cxnSpLocks/>
          </p:cNvCxnSpPr>
          <p:nvPr/>
        </p:nvCxnSpPr>
        <p:spPr>
          <a:xfrm flipV="1">
            <a:off x="5805377" y="3311782"/>
            <a:ext cx="659595" cy="6481"/>
          </a:xfrm>
          <a:prstGeom prst="line">
            <a:avLst/>
          </a:prstGeom>
        </p:spPr>
        <p:style>
          <a:lnRef idx="3">
            <a:schemeClr val="accent1"/>
          </a:lnRef>
          <a:fillRef idx="0">
            <a:schemeClr val="accent1"/>
          </a:fillRef>
          <a:effectRef idx="2">
            <a:schemeClr val="accent1"/>
          </a:effectRef>
          <a:fontRef idx="minor">
            <a:schemeClr val="tx1"/>
          </a:fontRef>
        </p:style>
      </p:cxnSp>
      <p:cxnSp>
        <p:nvCxnSpPr>
          <p:cNvPr id="15" name="Straight Connector 14">
            <a:extLst>
              <a:ext uri="{FF2B5EF4-FFF2-40B4-BE49-F238E27FC236}">
                <a16:creationId xmlns:a16="http://schemas.microsoft.com/office/drawing/2014/main" id="{F9BF9D42-C2B0-18FE-6732-37E79171E101}"/>
              </a:ext>
            </a:extLst>
          </p:cNvPr>
          <p:cNvCxnSpPr>
            <a:cxnSpLocks/>
          </p:cNvCxnSpPr>
          <p:nvPr/>
        </p:nvCxnSpPr>
        <p:spPr>
          <a:xfrm>
            <a:off x="7729868" y="3941417"/>
            <a:ext cx="467832"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8" name="Straight Connector 17">
            <a:extLst>
              <a:ext uri="{FF2B5EF4-FFF2-40B4-BE49-F238E27FC236}">
                <a16:creationId xmlns:a16="http://schemas.microsoft.com/office/drawing/2014/main" id="{3DD599C0-FD39-4A5B-59D1-685B4F4B2CCA}"/>
              </a:ext>
            </a:extLst>
          </p:cNvPr>
          <p:cNvCxnSpPr>
            <a:cxnSpLocks/>
          </p:cNvCxnSpPr>
          <p:nvPr/>
        </p:nvCxnSpPr>
        <p:spPr>
          <a:xfrm>
            <a:off x="2955050" y="4537896"/>
            <a:ext cx="1436199"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3" name="Straight Connector 12">
            <a:extLst>
              <a:ext uri="{FF2B5EF4-FFF2-40B4-BE49-F238E27FC236}">
                <a16:creationId xmlns:a16="http://schemas.microsoft.com/office/drawing/2014/main" id="{8128AE38-2B8A-BD91-7F3C-93FD7D7B537F}"/>
              </a:ext>
            </a:extLst>
          </p:cNvPr>
          <p:cNvCxnSpPr>
            <a:cxnSpLocks/>
          </p:cNvCxnSpPr>
          <p:nvPr/>
        </p:nvCxnSpPr>
        <p:spPr>
          <a:xfrm>
            <a:off x="4991986" y="3633995"/>
            <a:ext cx="1812851"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5" name="Straight Connector 24">
            <a:extLst>
              <a:ext uri="{FF2B5EF4-FFF2-40B4-BE49-F238E27FC236}">
                <a16:creationId xmlns:a16="http://schemas.microsoft.com/office/drawing/2014/main" id="{D237DD9D-BD4D-5AAC-BA55-3C9E854A9297}"/>
              </a:ext>
            </a:extLst>
          </p:cNvPr>
          <p:cNvCxnSpPr>
            <a:cxnSpLocks/>
          </p:cNvCxnSpPr>
          <p:nvPr/>
        </p:nvCxnSpPr>
        <p:spPr>
          <a:xfrm>
            <a:off x="711578" y="4225856"/>
            <a:ext cx="4711027"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11697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Research Questions</a:t>
            </a:r>
          </a:p>
        </p:txBody>
      </p:sp>
      <p:sp>
        <p:nvSpPr>
          <p:cNvPr id="4" name="Content Placeholder 3"/>
          <p:cNvSpPr>
            <a:spLocks noGrp="1"/>
          </p:cNvSpPr>
          <p:nvPr>
            <p:ph sz="quarter" idx="10"/>
          </p:nvPr>
        </p:nvSpPr>
        <p:spPr/>
        <p:txBody>
          <a:bodyPr>
            <a:normAutofit/>
          </a:bodyPr>
          <a:lstStyle/>
          <a:p>
            <a:r>
              <a:rPr lang="en-US" sz="2000" dirty="0"/>
              <a:t>Questions may investigate a difference between groups or relationship between variables.</a:t>
            </a:r>
          </a:p>
          <a:p>
            <a:r>
              <a:rPr lang="en-US" sz="2000" dirty="0"/>
              <a:t>Include null and alternative hypotheses.</a:t>
            </a:r>
          </a:p>
          <a:p>
            <a:r>
              <a:rPr lang="en-US" sz="2000" dirty="0"/>
              <a:t>Use the same pattern of word order in the questions and hypotheses.</a:t>
            </a:r>
          </a:p>
        </p:txBody>
      </p:sp>
    </p:spTree>
    <p:extLst>
      <p:ext uri="{BB962C8B-B14F-4D97-AF65-F5344CB8AC3E}">
        <p14:creationId xmlns:p14="http://schemas.microsoft.com/office/powerpoint/2010/main" val="3509967082"/>
      </p:ext>
    </p:extLst>
  </p:cSld>
  <p:clrMapOvr>
    <a:masterClrMapping/>
  </p:clrMapOvr>
  <mc:AlternateContent xmlns:mc="http://schemas.openxmlformats.org/markup-compatibility/2006" xmlns:p14="http://schemas.microsoft.com/office/powerpoint/2010/main">
    <mc:Choice Requires="p14">
      <p:transition spd="slow" p14:dur="2000" advTm="21532"/>
    </mc:Choice>
    <mc:Fallback xmlns="">
      <p:transition spd="slow" advTm="21532"/>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93A6BD-C3F9-58E3-521E-BE65A67CDB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3BD960-A5F0-1E61-8A36-85E331CEC8AF}"/>
              </a:ext>
            </a:extLst>
          </p:cNvPr>
          <p:cNvSpPr>
            <a:spLocks noGrp="1"/>
          </p:cNvSpPr>
          <p:nvPr>
            <p:ph type="title"/>
          </p:nvPr>
        </p:nvSpPr>
        <p:spPr/>
        <p:txBody>
          <a:bodyPr>
            <a:normAutofit/>
          </a:bodyPr>
          <a:lstStyle/>
          <a:p>
            <a:r>
              <a:rPr lang="en-US" dirty="0"/>
              <a:t>Research Question &amp; Hypothesis</a:t>
            </a:r>
          </a:p>
        </p:txBody>
      </p:sp>
      <p:sp>
        <p:nvSpPr>
          <p:cNvPr id="3" name="Content Placeholder 2">
            <a:extLst>
              <a:ext uri="{FF2B5EF4-FFF2-40B4-BE49-F238E27FC236}">
                <a16:creationId xmlns:a16="http://schemas.microsoft.com/office/drawing/2014/main" id="{4F5F7B2A-8CE1-AFAE-F4BD-9292E5145C76}"/>
              </a:ext>
            </a:extLst>
          </p:cNvPr>
          <p:cNvSpPr>
            <a:spLocks noGrp="1"/>
          </p:cNvSpPr>
          <p:nvPr>
            <p:ph sz="quarter" idx="10"/>
          </p:nvPr>
        </p:nvSpPr>
        <p:spPr/>
        <p:txBody>
          <a:bodyPr>
            <a:normAutofit/>
          </a:bodyPr>
          <a:lstStyle/>
          <a:p>
            <a:pPr marL="0" indent="0">
              <a:buNone/>
            </a:pPr>
            <a:r>
              <a:rPr lang="en-US" sz="2400" b="1" dirty="0"/>
              <a:t>Research Question</a:t>
            </a:r>
            <a:r>
              <a:rPr lang="en-US" sz="2400" dirty="0"/>
              <a:t>: Is there a </a:t>
            </a:r>
            <a:r>
              <a:rPr lang="en-US" sz="2400" u="sng" dirty="0"/>
              <a:t>difference</a:t>
            </a:r>
            <a:r>
              <a:rPr lang="en-US" sz="2400" dirty="0"/>
              <a:t> in comfort level scores between perinatal nurses who participate in a high-fidelity perinatal bereavement simulation and those who do not?</a:t>
            </a:r>
          </a:p>
          <a:p>
            <a:pPr marL="0" indent="0">
              <a:buNone/>
            </a:pPr>
            <a:r>
              <a:rPr lang="en-US" sz="2400" b="1" i="1" dirty="0"/>
              <a:t>H</a:t>
            </a:r>
            <a:r>
              <a:rPr lang="en-US" sz="2400" b="1" baseline="-25000" dirty="0"/>
              <a:t>0</a:t>
            </a:r>
            <a:r>
              <a:rPr lang="en-US" sz="2400" dirty="0"/>
              <a:t>: There is no difference in comfort level scores between perinatal nurses who participate in a high-fidelity perinatal bereavement simulation and those who do not.</a:t>
            </a:r>
          </a:p>
        </p:txBody>
      </p:sp>
    </p:spTree>
    <p:extLst>
      <p:ext uri="{BB962C8B-B14F-4D97-AF65-F5344CB8AC3E}">
        <p14:creationId xmlns:p14="http://schemas.microsoft.com/office/powerpoint/2010/main" val="2969304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C80F1E-40A2-86C4-3735-AF491B184A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E824C3-13CB-02AC-5EE5-F4E9DEA0B06B}"/>
              </a:ext>
            </a:extLst>
          </p:cNvPr>
          <p:cNvSpPr>
            <a:spLocks noGrp="1"/>
          </p:cNvSpPr>
          <p:nvPr>
            <p:ph type="title"/>
          </p:nvPr>
        </p:nvSpPr>
        <p:spPr/>
        <p:txBody>
          <a:bodyPr>
            <a:normAutofit/>
          </a:bodyPr>
          <a:lstStyle/>
          <a:p>
            <a:r>
              <a:rPr lang="en-US" dirty="0"/>
              <a:t>Objectives</a:t>
            </a:r>
          </a:p>
        </p:txBody>
      </p:sp>
      <p:graphicFrame>
        <p:nvGraphicFramePr>
          <p:cNvPr id="55" name="Content Placeholder 3">
            <a:extLst>
              <a:ext uri="{FF2B5EF4-FFF2-40B4-BE49-F238E27FC236}">
                <a16:creationId xmlns:a16="http://schemas.microsoft.com/office/drawing/2014/main" id="{0CFF35A9-2808-C1F6-B139-64E8DC3CB672}"/>
              </a:ext>
            </a:extLst>
          </p:cNvPr>
          <p:cNvGraphicFramePr>
            <a:graphicFrameLocks noGrp="1"/>
          </p:cNvGraphicFramePr>
          <p:nvPr>
            <p:ph sz="quarter" idx="10"/>
            <p:extLst>
              <p:ext uri="{D42A27DB-BD31-4B8C-83A1-F6EECF244321}">
                <p14:modId xmlns:p14="http://schemas.microsoft.com/office/powerpoint/2010/main" val="1713749755"/>
              </p:ext>
            </p:extLst>
          </p:nvPr>
        </p:nvGraphicFramePr>
        <p:xfrm>
          <a:off x="628650" y="2717800"/>
          <a:ext cx="7886700" cy="3095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92380319"/>
      </p:ext>
    </p:extLst>
  </p:cSld>
  <p:clrMapOvr>
    <a:masterClrMapping/>
  </p:clrMapOvr>
  <mc:AlternateContent xmlns:mc="http://schemas.openxmlformats.org/markup-compatibility/2006" xmlns:p14="http://schemas.microsoft.com/office/powerpoint/2010/main">
    <mc:Choice Requires="p14">
      <p:transition spd="slow" p14:dur="2000" advTm="21532"/>
    </mc:Choice>
    <mc:Fallback xmlns="">
      <p:transition spd="slow" advTm="21532"/>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00CC22-3376-8CC5-CBC4-6D31D01308D4}"/>
              </a:ext>
            </a:extLst>
          </p:cNvPr>
          <p:cNvSpPr>
            <a:spLocks noGrp="1"/>
          </p:cNvSpPr>
          <p:nvPr>
            <p:ph type="title"/>
          </p:nvPr>
        </p:nvSpPr>
        <p:spPr/>
        <p:txBody>
          <a:bodyPr vert="horz" lIns="68580" tIns="34290" rIns="68580" bIns="34290" rtlCol="0" anchor="ctr">
            <a:normAutofit fontScale="90000"/>
          </a:bodyPr>
          <a:lstStyle/>
          <a:p>
            <a:br>
              <a:rPr lang="en-US" sz="3600" b="1" dirty="0"/>
            </a:br>
            <a:r>
              <a:rPr lang="en-US" sz="3600" b="1" dirty="0"/>
              <a:t>Example 2: Qualitative Study</a:t>
            </a:r>
            <a:br>
              <a:rPr lang="en-US" sz="4500" b="1" dirty="0"/>
            </a:br>
            <a:endParaRPr lang="en-US" sz="4500" dirty="0"/>
          </a:p>
        </p:txBody>
      </p:sp>
      <p:sp>
        <p:nvSpPr>
          <p:cNvPr id="2" name="Text Placeholder 1">
            <a:extLst>
              <a:ext uri="{FF2B5EF4-FFF2-40B4-BE49-F238E27FC236}">
                <a16:creationId xmlns:a16="http://schemas.microsoft.com/office/drawing/2014/main" id="{29ADC4EC-BA8E-6BCB-1ECA-597180ADEA0A}"/>
              </a:ext>
            </a:extLst>
          </p:cNvPr>
          <p:cNvSpPr>
            <a:spLocks noGrp="1"/>
          </p:cNvSpPr>
          <p:nvPr>
            <p:ph type="body" idx="1"/>
          </p:nvPr>
        </p:nvSpPr>
        <p:spPr/>
        <p:txBody>
          <a:bodyPr>
            <a:normAutofit/>
          </a:bodyPr>
          <a:lstStyle/>
          <a:p>
            <a:r>
              <a:rPr lang="en-US" sz="2400" b="1" dirty="0"/>
              <a:t>Topic: </a:t>
            </a:r>
            <a:r>
              <a:rPr lang="en-US" sz="2400" dirty="0"/>
              <a:t>Perinatal bereavement education</a:t>
            </a:r>
          </a:p>
        </p:txBody>
      </p:sp>
    </p:spTree>
    <p:extLst>
      <p:ext uri="{BB962C8B-B14F-4D97-AF65-F5344CB8AC3E}">
        <p14:creationId xmlns:p14="http://schemas.microsoft.com/office/powerpoint/2010/main" val="26099889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A9F8B0-132A-7460-6B32-B183A92894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DEC2F3-0665-02D7-695E-3F5BC714F2B7}"/>
              </a:ext>
            </a:extLst>
          </p:cNvPr>
          <p:cNvSpPr>
            <a:spLocks noGrp="1"/>
          </p:cNvSpPr>
          <p:nvPr>
            <p:ph type="title"/>
          </p:nvPr>
        </p:nvSpPr>
        <p:spPr/>
        <p:txBody>
          <a:bodyPr>
            <a:normAutofit/>
          </a:bodyPr>
          <a:lstStyle/>
          <a:p>
            <a:r>
              <a:rPr lang="en-US"/>
              <a:t>Identify a Problem</a:t>
            </a:r>
          </a:p>
        </p:txBody>
      </p:sp>
      <p:sp>
        <p:nvSpPr>
          <p:cNvPr id="3" name="Content Placeholder 2">
            <a:extLst>
              <a:ext uri="{FF2B5EF4-FFF2-40B4-BE49-F238E27FC236}">
                <a16:creationId xmlns:a16="http://schemas.microsoft.com/office/drawing/2014/main" id="{C3EB13EB-3472-FF28-7BEA-F43F41BC6D42}"/>
              </a:ext>
            </a:extLst>
          </p:cNvPr>
          <p:cNvSpPr>
            <a:spLocks noGrp="1"/>
          </p:cNvSpPr>
          <p:nvPr>
            <p:ph sz="quarter" idx="10"/>
          </p:nvPr>
        </p:nvSpPr>
        <p:spPr/>
        <p:txBody>
          <a:bodyPr>
            <a:normAutofit/>
          </a:bodyPr>
          <a:lstStyle/>
          <a:p>
            <a:r>
              <a:rPr lang="en-US" sz="2000" dirty="0"/>
              <a:t>Write the research problem clearly.</a:t>
            </a:r>
          </a:p>
          <a:p>
            <a:r>
              <a:rPr lang="en-US" sz="2000" dirty="0"/>
              <a:t>Include several citations to indicate why the problem is important and needs to be researched (clarify research gaps).</a:t>
            </a:r>
          </a:p>
          <a:p>
            <a:r>
              <a:rPr lang="en-US" sz="2000" dirty="0"/>
              <a:t>Frame the problem in a manner consistent with qualitative research methods (e.g., </a:t>
            </a:r>
            <a:r>
              <a:rPr lang="en-US" sz="2000" i="1" dirty="0"/>
              <a:t>how, what, explore, understand, perceive</a:t>
            </a:r>
            <a:r>
              <a:rPr lang="en-US" sz="2000" dirty="0"/>
              <a:t>).</a:t>
            </a:r>
          </a:p>
        </p:txBody>
      </p:sp>
    </p:spTree>
    <p:extLst>
      <p:ext uri="{BB962C8B-B14F-4D97-AF65-F5344CB8AC3E}">
        <p14:creationId xmlns:p14="http://schemas.microsoft.com/office/powerpoint/2010/main" val="20344428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E73EBA-E2F6-6999-9D60-964A792A68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591453-5022-57CD-64B0-D38C4254FD86}"/>
              </a:ext>
            </a:extLst>
          </p:cNvPr>
          <p:cNvSpPr>
            <a:spLocks noGrp="1"/>
          </p:cNvSpPr>
          <p:nvPr>
            <p:ph type="title"/>
          </p:nvPr>
        </p:nvSpPr>
        <p:spPr/>
        <p:txBody>
          <a:bodyPr>
            <a:normAutofit/>
          </a:bodyPr>
          <a:lstStyle/>
          <a:p>
            <a:r>
              <a:rPr lang="en-US"/>
              <a:t>Research Problem</a:t>
            </a:r>
          </a:p>
        </p:txBody>
      </p:sp>
      <p:sp>
        <p:nvSpPr>
          <p:cNvPr id="3" name="Content Placeholder 2">
            <a:extLst>
              <a:ext uri="{FF2B5EF4-FFF2-40B4-BE49-F238E27FC236}">
                <a16:creationId xmlns:a16="http://schemas.microsoft.com/office/drawing/2014/main" id="{3771D306-EEFC-B91C-34A2-4D635770D8C9}"/>
              </a:ext>
            </a:extLst>
          </p:cNvPr>
          <p:cNvSpPr>
            <a:spLocks noGrp="1"/>
          </p:cNvSpPr>
          <p:nvPr>
            <p:ph sz="quarter" idx="10"/>
          </p:nvPr>
        </p:nvSpPr>
        <p:spPr/>
        <p:txBody>
          <a:bodyPr>
            <a:normAutofit/>
          </a:bodyPr>
          <a:lstStyle/>
          <a:p>
            <a:pPr>
              <a:buClr>
                <a:srgbClr val="D3A96C"/>
              </a:buClr>
            </a:pPr>
            <a:r>
              <a:rPr lang="en-US" sz="2400" b="1" dirty="0"/>
              <a:t>Problem Specification</a:t>
            </a:r>
            <a:r>
              <a:rPr lang="en-US" sz="2400" dirty="0"/>
              <a:t>: Perinatal nurses are not receiving adequate training in providing bereavement care, resulting in their discomfort with providing perinatal bereavement care.</a:t>
            </a:r>
          </a:p>
          <a:p>
            <a:pPr>
              <a:buClr>
                <a:srgbClr val="D3A96C"/>
              </a:buClr>
            </a:pPr>
            <a:r>
              <a:rPr lang="en-US" sz="2400" b="1" dirty="0"/>
              <a:t>Justification</a:t>
            </a:r>
            <a:r>
              <a:rPr lang="en-US" sz="2400" dirty="0"/>
              <a:t>: There is a gap in the literature regarding perinatal nurses’ perceptions of the effectiveness of simulation in training them to provide perinatal bereavement care.</a:t>
            </a:r>
          </a:p>
        </p:txBody>
      </p:sp>
    </p:spTree>
    <p:extLst>
      <p:ext uri="{BB962C8B-B14F-4D97-AF65-F5344CB8AC3E}">
        <p14:creationId xmlns:p14="http://schemas.microsoft.com/office/powerpoint/2010/main" val="6805792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2AC345-6BD9-2C50-548C-73C3BC7432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6F6778-E990-F150-AEAE-2412B96F5F8F}"/>
              </a:ext>
            </a:extLst>
          </p:cNvPr>
          <p:cNvSpPr>
            <a:spLocks noGrp="1"/>
          </p:cNvSpPr>
          <p:nvPr>
            <p:ph type="title"/>
          </p:nvPr>
        </p:nvSpPr>
        <p:spPr/>
        <p:txBody>
          <a:bodyPr/>
          <a:lstStyle/>
          <a:p>
            <a:r>
              <a:rPr lang="en-US" dirty="0"/>
              <a:t>Statement of the Problem </a:t>
            </a:r>
          </a:p>
        </p:txBody>
      </p:sp>
      <p:sp>
        <p:nvSpPr>
          <p:cNvPr id="3" name="Content Placeholder 2">
            <a:extLst>
              <a:ext uri="{FF2B5EF4-FFF2-40B4-BE49-F238E27FC236}">
                <a16:creationId xmlns:a16="http://schemas.microsoft.com/office/drawing/2014/main" id="{2420D801-EB6A-9774-65FB-DCDC434F3D6E}"/>
              </a:ext>
            </a:extLst>
          </p:cNvPr>
          <p:cNvSpPr>
            <a:spLocks noGrp="1"/>
          </p:cNvSpPr>
          <p:nvPr>
            <p:ph sz="quarter" idx="10"/>
          </p:nvPr>
        </p:nvSpPr>
        <p:spPr/>
        <p:txBody>
          <a:bodyPr>
            <a:noAutofit/>
          </a:bodyPr>
          <a:lstStyle/>
          <a:p>
            <a:pPr marL="0" indent="0">
              <a:buNone/>
            </a:pPr>
            <a:r>
              <a:rPr lang="en-US" sz="2000" dirty="0"/>
              <a:t>Many healthcare organizations are not providing adequate training in perinatal bereavement care. Most perinatal nurses and midwives have reported that they need training and mentoring on how to care for women who have experienced a perinatal loss (</a:t>
            </a:r>
            <a:r>
              <a:rPr lang="en-US" sz="2000" dirty="0" err="1"/>
              <a:t>Armour</a:t>
            </a:r>
            <a:r>
              <a:rPr lang="en-US" sz="2000" dirty="0"/>
              <a:t> et al., 2018; </a:t>
            </a:r>
            <a:r>
              <a:rPr lang="en-US" sz="2000" dirty="0" err="1"/>
              <a:t>Ravaldi</a:t>
            </a:r>
            <a:r>
              <a:rPr lang="en-US" sz="2000" dirty="0"/>
              <a:t> et al., 2018; </a:t>
            </a:r>
            <a:r>
              <a:rPr lang="en-US" sz="2000" dirty="0" err="1"/>
              <a:t>Yenal</a:t>
            </a:r>
            <a:r>
              <a:rPr lang="en-US" sz="2000" dirty="0"/>
              <a:t> et al., 2021). One instructional method that could be used to deliver this training is simulation. Simulation-based education is effective in increasing the skills and proficiency of health professionals (Bragard et al., 2019; Cook et al., 2013; Harper et al., 2021). However, little is known about </a:t>
            </a:r>
            <a:r>
              <a:rPr lang="en-US" sz="2000" u="sng" dirty="0"/>
              <a:t>how</a:t>
            </a:r>
            <a:r>
              <a:rPr lang="en-US" sz="2000" dirty="0"/>
              <a:t> perinatal nurses </a:t>
            </a:r>
            <a:r>
              <a:rPr lang="en-US" sz="2000" u="sng" dirty="0"/>
              <a:t>perceive</a:t>
            </a:r>
            <a:r>
              <a:rPr lang="en-US" sz="2000" dirty="0"/>
              <a:t> the effectiveness of simulation in training them to provide perinatal bereavement care.</a:t>
            </a:r>
          </a:p>
        </p:txBody>
      </p:sp>
    </p:spTree>
    <p:extLst>
      <p:ext uri="{BB962C8B-B14F-4D97-AF65-F5344CB8AC3E}">
        <p14:creationId xmlns:p14="http://schemas.microsoft.com/office/powerpoint/2010/main" val="10367315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Purpose Statement</a:t>
            </a:r>
          </a:p>
        </p:txBody>
      </p:sp>
      <p:sp>
        <p:nvSpPr>
          <p:cNvPr id="4" name="Content Placeholder 3"/>
          <p:cNvSpPr>
            <a:spLocks noGrp="1"/>
          </p:cNvSpPr>
          <p:nvPr>
            <p:ph sz="quarter" idx="10"/>
          </p:nvPr>
        </p:nvSpPr>
        <p:spPr/>
        <p:txBody>
          <a:bodyPr>
            <a:normAutofit/>
          </a:bodyPr>
          <a:lstStyle/>
          <a:p>
            <a:r>
              <a:rPr lang="en-US" sz="2000" dirty="0"/>
              <a:t>Include the research method and design.</a:t>
            </a:r>
          </a:p>
          <a:p>
            <a:r>
              <a:rPr lang="en-US" sz="2000" dirty="0"/>
              <a:t>Use exploratory words such as “understand,” “explore,” “examine the meaning of” a concept.</a:t>
            </a:r>
          </a:p>
          <a:p>
            <a:r>
              <a:rPr lang="en-US" sz="2000" dirty="0"/>
              <a:t>Focus on a single concept.</a:t>
            </a:r>
          </a:p>
          <a:p>
            <a:r>
              <a:rPr lang="en-US" sz="2000" dirty="0"/>
              <a:t>Specify participants.</a:t>
            </a:r>
          </a:p>
          <a:p>
            <a:endParaRPr lang="en-US" dirty="0"/>
          </a:p>
        </p:txBody>
      </p:sp>
    </p:spTree>
    <p:extLst>
      <p:ext uri="{BB962C8B-B14F-4D97-AF65-F5344CB8AC3E}">
        <p14:creationId xmlns:p14="http://schemas.microsoft.com/office/powerpoint/2010/main" val="4004671612"/>
      </p:ext>
    </p:extLst>
  </p:cSld>
  <p:clrMapOvr>
    <a:masterClrMapping/>
  </p:clrMapOvr>
  <mc:AlternateContent xmlns:mc="http://schemas.openxmlformats.org/markup-compatibility/2006" xmlns:p14="http://schemas.microsoft.com/office/powerpoint/2010/main">
    <mc:Choice Requires="p14">
      <p:transition spd="slow" p14:dur="2000" advTm="21532"/>
    </mc:Choice>
    <mc:Fallback xmlns="">
      <p:transition spd="slow" advTm="21532"/>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F9D92-07C4-3A3B-196B-7347C5C7A2B6}"/>
              </a:ext>
            </a:extLst>
          </p:cNvPr>
          <p:cNvSpPr>
            <a:spLocks noGrp="1"/>
          </p:cNvSpPr>
          <p:nvPr>
            <p:ph type="title"/>
          </p:nvPr>
        </p:nvSpPr>
        <p:spPr/>
        <p:txBody>
          <a:bodyPr/>
          <a:lstStyle/>
          <a:p>
            <a:r>
              <a:rPr lang="en-US" dirty="0"/>
              <a:t>Purpose of the Study</a:t>
            </a:r>
          </a:p>
        </p:txBody>
      </p:sp>
      <p:sp>
        <p:nvSpPr>
          <p:cNvPr id="3" name="Content Placeholder 2">
            <a:extLst>
              <a:ext uri="{FF2B5EF4-FFF2-40B4-BE49-F238E27FC236}">
                <a16:creationId xmlns:a16="http://schemas.microsoft.com/office/drawing/2014/main" id="{7B7C0458-C614-6515-A7C4-56ACEB87306C}"/>
              </a:ext>
            </a:extLst>
          </p:cNvPr>
          <p:cNvSpPr>
            <a:spLocks noGrp="1"/>
          </p:cNvSpPr>
          <p:nvPr>
            <p:ph sz="quarter" idx="10"/>
          </p:nvPr>
        </p:nvSpPr>
        <p:spPr/>
        <p:txBody>
          <a:bodyPr>
            <a:normAutofit/>
          </a:bodyPr>
          <a:lstStyle/>
          <a:p>
            <a:pPr marL="0" indent="0">
              <a:buNone/>
            </a:pPr>
            <a:r>
              <a:rPr lang="en-US" sz="2400" dirty="0"/>
              <a:t>The purpose of this qualitative case study is to explore perinatal nurses’ perceptions of the effectiveness of simulation in training them to provide bereavement care at Central Hospital.</a:t>
            </a:r>
          </a:p>
        </p:txBody>
      </p:sp>
      <p:cxnSp>
        <p:nvCxnSpPr>
          <p:cNvPr id="10" name="Straight Connector 9">
            <a:extLst>
              <a:ext uri="{FF2B5EF4-FFF2-40B4-BE49-F238E27FC236}">
                <a16:creationId xmlns:a16="http://schemas.microsoft.com/office/drawing/2014/main" id="{2178C61F-5FE5-2ED7-2BB2-ECA1015C76CB}"/>
              </a:ext>
            </a:extLst>
          </p:cNvPr>
          <p:cNvCxnSpPr>
            <a:cxnSpLocks/>
          </p:cNvCxnSpPr>
          <p:nvPr/>
        </p:nvCxnSpPr>
        <p:spPr>
          <a:xfrm>
            <a:off x="3206291" y="3050855"/>
            <a:ext cx="2609718"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4" name="Straight Connector 13">
            <a:extLst>
              <a:ext uri="{FF2B5EF4-FFF2-40B4-BE49-F238E27FC236}">
                <a16:creationId xmlns:a16="http://schemas.microsoft.com/office/drawing/2014/main" id="{B29EB967-C46A-FD24-B310-F232DD13437D}"/>
              </a:ext>
            </a:extLst>
          </p:cNvPr>
          <p:cNvCxnSpPr>
            <a:cxnSpLocks/>
          </p:cNvCxnSpPr>
          <p:nvPr/>
        </p:nvCxnSpPr>
        <p:spPr>
          <a:xfrm>
            <a:off x="4531360" y="3693271"/>
            <a:ext cx="318225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5" name="Straight Connector 14">
            <a:extLst>
              <a:ext uri="{FF2B5EF4-FFF2-40B4-BE49-F238E27FC236}">
                <a16:creationId xmlns:a16="http://schemas.microsoft.com/office/drawing/2014/main" id="{78187824-5232-7478-CF39-965D6CF36714}"/>
              </a:ext>
            </a:extLst>
          </p:cNvPr>
          <p:cNvCxnSpPr>
            <a:cxnSpLocks/>
          </p:cNvCxnSpPr>
          <p:nvPr/>
        </p:nvCxnSpPr>
        <p:spPr>
          <a:xfrm>
            <a:off x="744013" y="3381230"/>
            <a:ext cx="1924759"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8" name="Straight Connector 17">
            <a:extLst>
              <a:ext uri="{FF2B5EF4-FFF2-40B4-BE49-F238E27FC236}">
                <a16:creationId xmlns:a16="http://schemas.microsoft.com/office/drawing/2014/main" id="{FDE7365C-4EEC-3CF5-A874-77725F96C6CB}"/>
              </a:ext>
            </a:extLst>
          </p:cNvPr>
          <p:cNvCxnSpPr>
            <a:cxnSpLocks/>
          </p:cNvCxnSpPr>
          <p:nvPr/>
        </p:nvCxnSpPr>
        <p:spPr>
          <a:xfrm>
            <a:off x="6519677" y="3045100"/>
            <a:ext cx="940325"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7" name="Straight Connector 6">
            <a:extLst>
              <a:ext uri="{FF2B5EF4-FFF2-40B4-BE49-F238E27FC236}">
                <a16:creationId xmlns:a16="http://schemas.microsoft.com/office/drawing/2014/main" id="{E25798FF-E65C-5476-2DF3-E0398E57C2FB}"/>
              </a:ext>
            </a:extLst>
          </p:cNvPr>
          <p:cNvCxnSpPr>
            <a:cxnSpLocks/>
          </p:cNvCxnSpPr>
          <p:nvPr/>
        </p:nvCxnSpPr>
        <p:spPr>
          <a:xfrm>
            <a:off x="744013" y="4038600"/>
            <a:ext cx="1924759"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86574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Research Questions</a:t>
            </a:r>
          </a:p>
        </p:txBody>
      </p:sp>
      <p:sp>
        <p:nvSpPr>
          <p:cNvPr id="4" name="Content Placeholder 3"/>
          <p:cNvSpPr>
            <a:spLocks noGrp="1"/>
          </p:cNvSpPr>
          <p:nvPr>
            <p:ph sz="quarter" idx="10"/>
          </p:nvPr>
        </p:nvSpPr>
        <p:spPr/>
        <p:txBody>
          <a:bodyPr>
            <a:normAutofit/>
          </a:bodyPr>
          <a:lstStyle/>
          <a:p>
            <a:r>
              <a:rPr lang="en-US" sz="2000" dirty="0"/>
              <a:t>Ask one overarching central question and 2-3 sub-questions or 2-3 main questions.</a:t>
            </a:r>
          </a:p>
          <a:p>
            <a:r>
              <a:rPr lang="en-US" sz="2000" dirty="0"/>
              <a:t>Begin the questions with “what” or “how” to convey an exploratory design.</a:t>
            </a:r>
          </a:p>
          <a:p>
            <a:r>
              <a:rPr lang="en-US" sz="2000" dirty="0"/>
              <a:t>Relate the central question to the specific research design.</a:t>
            </a:r>
          </a:p>
        </p:txBody>
      </p:sp>
    </p:spTree>
    <p:extLst>
      <p:ext uri="{BB962C8B-B14F-4D97-AF65-F5344CB8AC3E}">
        <p14:creationId xmlns:p14="http://schemas.microsoft.com/office/powerpoint/2010/main" val="1153835491"/>
      </p:ext>
    </p:extLst>
  </p:cSld>
  <p:clrMapOvr>
    <a:masterClrMapping/>
  </p:clrMapOvr>
  <mc:AlternateContent xmlns:mc="http://schemas.openxmlformats.org/markup-compatibility/2006" xmlns:p14="http://schemas.microsoft.com/office/powerpoint/2010/main">
    <mc:Choice Requires="p14">
      <p:transition spd="slow" p14:dur="2000" advTm="21532"/>
    </mc:Choice>
    <mc:Fallback xmlns="">
      <p:transition spd="slow" advTm="21532"/>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F9D92-07C4-3A3B-196B-7347C5C7A2B6}"/>
              </a:ext>
            </a:extLst>
          </p:cNvPr>
          <p:cNvSpPr>
            <a:spLocks noGrp="1"/>
          </p:cNvSpPr>
          <p:nvPr>
            <p:ph type="title"/>
          </p:nvPr>
        </p:nvSpPr>
        <p:spPr/>
        <p:txBody>
          <a:bodyPr>
            <a:normAutofit/>
          </a:bodyPr>
          <a:lstStyle/>
          <a:p>
            <a:r>
              <a:rPr lang="en-US" dirty="0"/>
              <a:t>Research Questions</a:t>
            </a:r>
          </a:p>
        </p:txBody>
      </p:sp>
      <p:sp>
        <p:nvSpPr>
          <p:cNvPr id="3" name="Content Placeholder 2">
            <a:extLst>
              <a:ext uri="{FF2B5EF4-FFF2-40B4-BE49-F238E27FC236}">
                <a16:creationId xmlns:a16="http://schemas.microsoft.com/office/drawing/2014/main" id="{7B7C0458-C614-6515-A7C4-56ACEB87306C}"/>
              </a:ext>
            </a:extLst>
          </p:cNvPr>
          <p:cNvSpPr>
            <a:spLocks noGrp="1"/>
          </p:cNvSpPr>
          <p:nvPr>
            <p:ph sz="quarter" idx="10"/>
          </p:nvPr>
        </p:nvSpPr>
        <p:spPr/>
        <p:txBody>
          <a:bodyPr>
            <a:normAutofit/>
          </a:bodyPr>
          <a:lstStyle/>
          <a:p>
            <a:pPr marL="0" indent="0">
              <a:buNone/>
            </a:pPr>
            <a:r>
              <a:rPr lang="en-US" sz="2000" b="1" dirty="0"/>
              <a:t>Central Question</a:t>
            </a:r>
            <a:r>
              <a:rPr lang="en-US" sz="2000" dirty="0"/>
              <a:t>: What are perinatal nurses’ perceptions of the effectiveness of simulation in training them to provide bereavement care?</a:t>
            </a:r>
          </a:p>
          <a:p>
            <a:pPr marL="0" indent="0">
              <a:buNone/>
            </a:pPr>
            <a:r>
              <a:rPr lang="en-US" sz="2000" b="1" dirty="0"/>
              <a:t>Sub-question 1</a:t>
            </a:r>
            <a:r>
              <a:rPr lang="en-US" sz="2000" dirty="0"/>
              <a:t>: How do perinatal nurses perceive simulation as an instructional strategy?</a:t>
            </a:r>
          </a:p>
          <a:p>
            <a:pPr marL="0" indent="0">
              <a:buNone/>
            </a:pPr>
            <a:r>
              <a:rPr lang="en-US" sz="2000" b="1" dirty="0"/>
              <a:t>Sub-question 2</a:t>
            </a:r>
            <a:r>
              <a:rPr lang="en-US" sz="2000" dirty="0"/>
              <a:t>: What is the effect of simulation on perinatal nurses’ comfort level with providing perinatal bereavement care?</a:t>
            </a:r>
          </a:p>
          <a:p>
            <a:pPr marL="0" indent="0">
              <a:buNone/>
            </a:pPr>
            <a:endParaRPr lang="en-US" sz="2000" dirty="0"/>
          </a:p>
        </p:txBody>
      </p:sp>
      <p:cxnSp>
        <p:nvCxnSpPr>
          <p:cNvPr id="7" name="Straight Connector 6">
            <a:extLst>
              <a:ext uri="{FF2B5EF4-FFF2-40B4-BE49-F238E27FC236}">
                <a16:creationId xmlns:a16="http://schemas.microsoft.com/office/drawing/2014/main" id="{2D2CB0E0-0C7D-F064-3651-C0A8BD6E3182}"/>
              </a:ext>
            </a:extLst>
          </p:cNvPr>
          <p:cNvCxnSpPr>
            <a:cxnSpLocks/>
          </p:cNvCxnSpPr>
          <p:nvPr/>
        </p:nvCxnSpPr>
        <p:spPr>
          <a:xfrm>
            <a:off x="2656150" y="2997286"/>
            <a:ext cx="552263"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4" name="Straight Connector 23">
            <a:extLst>
              <a:ext uri="{FF2B5EF4-FFF2-40B4-BE49-F238E27FC236}">
                <a16:creationId xmlns:a16="http://schemas.microsoft.com/office/drawing/2014/main" id="{613A81BD-2EA8-EF7C-96DA-47E2F6E12CC3}"/>
              </a:ext>
            </a:extLst>
          </p:cNvPr>
          <p:cNvCxnSpPr>
            <a:cxnSpLocks/>
          </p:cNvCxnSpPr>
          <p:nvPr/>
        </p:nvCxnSpPr>
        <p:spPr>
          <a:xfrm>
            <a:off x="2449216" y="4342108"/>
            <a:ext cx="47767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42" name="Straight Connector 41">
            <a:extLst>
              <a:ext uri="{FF2B5EF4-FFF2-40B4-BE49-F238E27FC236}">
                <a16:creationId xmlns:a16="http://schemas.microsoft.com/office/drawing/2014/main" id="{604E9EB0-601B-6119-55DE-E1DFA2A3AC0B}"/>
              </a:ext>
            </a:extLst>
          </p:cNvPr>
          <p:cNvCxnSpPr>
            <a:cxnSpLocks/>
          </p:cNvCxnSpPr>
          <p:nvPr/>
        </p:nvCxnSpPr>
        <p:spPr>
          <a:xfrm>
            <a:off x="2435964" y="3673504"/>
            <a:ext cx="477670"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31280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A6AC1D-A995-09BD-5192-E48278278D6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E511B0C-7530-5FF0-69D6-188F784E978D}"/>
              </a:ext>
            </a:extLst>
          </p:cNvPr>
          <p:cNvSpPr>
            <a:spLocks noGrp="1"/>
          </p:cNvSpPr>
          <p:nvPr>
            <p:ph type="title"/>
          </p:nvPr>
        </p:nvSpPr>
        <p:spPr/>
        <p:txBody>
          <a:bodyPr vert="horz" lIns="68580" tIns="34290" rIns="68580" bIns="34290" rtlCol="0" anchor="ctr">
            <a:normAutofit fontScale="90000"/>
          </a:bodyPr>
          <a:lstStyle/>
          <a:p>
            <a:br>
              <a:rPr lang="en-US" sz="3600" b="1" dirty="0"/>
            </a:br>
            <a:r>
              <a:rPr lang="en-US" sz="3600" b="1" dirty="0"/>
              <a:t>Example 3: Mixed Methods Study</a:t>
            </a:r>
            <a:br>
              <a:rPr lang="en-US" sz="4500" b="1" dirty="0"/>
            </a:br>
            <a:endParaRPr lang="en-US" sz="4500" dirty="0"/>
          </a:p>
        </p:txBody>
      </p:sp>
      <p:sp>
        <p:nvSpPr>
          <p:cNvPr id="2" name="Text Placeholder 1">
            <a:extLst>
              <a:ext uri="{FF2B5EF4-FFF2-40B4-BE49-F238E27FC236}">
                <a16:creationId xmlns:a16="http://schemas.microsoft.com/office/drawing/2014/main" id="{9D52EF41-CD94-8E04-6663-76D7097005C3}"/>
              </a:ext>
            </a:extLst>
          </p:cNvPr>
          <p:cNvSpPr>
            <a:spLocks noGrp="1"/>
          </p:cNvSpPr>
          <p:nvPr>
            <p:ph type="body" idx="1"/>
          </p:nvPr>
        </p:nvSpPr>
        <p:spPr/>
        <p:txBody>
          <a:bodyPr>
            <a:normAutofit/>
          </a:bodyPr>
          <a:lstStyle/>
          <a:p>
            <a:r>
              <a:rPr lang="en-US" sz="2400" b="1" dirty="0"/>
              <a:t>Topic: </a:t>
            </a:r>
            <a:r>
              <a:rPr lang="en-US" sz="2400" dirty="0"/>
              <a:t>Perinatal bereavement education</a:t>
            </a:r>
          </a:p>
        </p:txBody>
      </p:sp>
    </p:spTree>
    <p:extLst>
      <p:ext uri="{BB962C8B-B14F-4D97-AF65-F5344CB8AC3E}">
        <p14:creationId xmlns:p14="http://schemas.microsoft.com/office/powerpoint/2010/main" val="36910629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DB8297-932A-11F1-E3EE-FCF8FF234B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0BB839-56E0-D2CC-7ACF-4F11E00F4634}"/>
              </a:ext>
            </a:extLst>
          </p:cNvPr>
          <p:cNvSpPr>
            <a:spLocks noGrp="1"/>
          </p:cNvSpPr>
          <p:nvPr>
            <p:ph type="title"/>
          </p:nvPr>
        </p:nvSpPr>
        <p:spPr/>
        <p:txBody>
          <a:bodyPr>
            <a:normAutofit/>
          </a:bodyPr>
          <a:lstStyle/>
          <a:p>
            <a:r>
              <a:rPr lang="en-US"/>
              <a:t>Identify a Problem</a:t>
            </a:r>
          </a:p>
        </p:txBody>
      </p:sp>
      <p:sp>
        <p:nvSpPr>
          <p:cNvPr id="3" name="Content Placeholder 2">
            <a:extLst>
              <a:ext uri="{FF2B5EF4-FFF2-40B4-BE49-F238E27FC236}">
                <a16:creationId xmlns:a16="http://schemas.microsoft.com/office/drawing/2014/main" id="{580128A0-D7D3-A082-5F24-227977B1AEA6}"/>
              </a:ext>
            </a:extLst>
          </p:cNvPr>
          <p:cNvSpPr>
            <a:spLocks noGrp="1"/>
          </p:cNvSpPr>
          <p:nvPr>
            <p:ph sz="quarter" idx="10"/>
          </p:nvPr>
        </p:nvSpPr>
        <p:spPr/>
        <p:txBody>
          <a:bodyPr>
            <a:normAutofit/>
          </a:bodyPr>
          <a:lstStyle/>
          <a:p>
            <a:r>
              <a:rPr lang="en-US" sz="2000" dirty="0"/>
              <a:t>Write the research problem clearly.</a:t>
            </a:r>
          </a:p>
          <a:p>
            <a:r>
              <a:rPr lang="en-US" sz="2000" dirty="0"/>
              <a:t>Include several citations to indicate why the problem is important and needs to be researched (clarify research gaps).</a:t>
            </a:r>
          </a:p>
          <a:p>
            <a:r>
              <a:rPr lang="en-US" sz="2000" dirty="0"/>
              <a:t>Frame the problem in a manner consistent with either quantitative or qualitative research methods.</a:t>
            </a:r>
          </a:p>
        </p:txBody>
      </p:sp>
    </p:spTree>
    <p:extLst>
      <p:ext uri="{BB962C8B-B14F-4D97-AF65-F5344CB8AC3E}">
        <p14:creationId xmlns:p14="http://schemas.microsoft.com/office/powerpoint/2010/main" val="2167597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A6922-B736-20F6-50D1-2EB824CB0FD5}"/>
              </a:ext>
            </a:extLst>
          </p:cNvPr>
          <p:cNvSpPr>
            <a:spLocks noGrp="1"/>
          </p:cNvSpPr>
          <p:nvPr>
            <p:ph type="title"/>
          </p:nvPr>
        </p:nvSpPr>
        <p:spPr/>
        <p:txBody>
          <a:bodyPr/>
          <a:lstStyle/>
          <a:p>
            <a:r>
              <a:rPr lang="en-US" dirty="0"/>
              <a:t>What is Education Research?</a:t>
            </a:r>
          </a:p>
        </p:txBody>
      </p:sp>
      <p:sp>
        <p:nvSpPr>
          <p:cNvPr id="3" name="Content Placeholder 2">
            <a:extLst>
              <a:ext uri="{FF2B5EF4-FFF2-40B4-BE49-F238E27FC236}">
                <a16:creationId xmlns:a16="http://schemas.microsoft.com/office/drawing/2014/main" id="{2CE7FE20-70BE-B934-7BDE-792DC6A1CBD2}"/>
              </a:ext>
            </a:extLst>
          </p:cNvPr>
          <p:cNvSpPr>
            <a:spLocks noGrp="1"/>
          </p:cNvSpPr>
          <p:nvPr>
            <p:ph sz="quarter" idx="10"/>
          </p:nvPr>
        </p:nvSpPr>
        <p:spPr>
          <a:xfrm>
            <a:off x="628650" y="2428201"/>
            <a:ext cx="7886700" cy="3614737"/>
          </a:xfrm>
        </p:spPr>
        <p:txBody>
          <a:bodyPr>
            <a:normAutofit fontScale="92500" lnSpcReduction="20000"/>
          </a:bodyPr>
          <a:lstStyle/>
          <a:p>
            <a:pPr marL="0" indent="0">
              <a:buNone/>
            </a:pPr>
            <a:r>
              <a:rPr lang="en-US" dirty="0"/>
              <a:t>“Education research is the scientific field of study that examines education and learning processes and the human attributes, interactions, organizations, and institutions that shape educational outcomes. Scholarship in the field seeks to describe, understand, and explain how learning takes place throughout a person’s life and how formal and informal contexts of education affect all forms of learning. Education research embraces the full spectrum of rigorous methods appropriate to the questions being asked and also drives the development of new tools and methods.”</a:t>
            </a:r>
          </a:p>
          <a:p>
            <a:pPr marL="0" indent="0" algn="r">
              <a:buNone/>
            </a:pPr>
            <a:r>
              <a:rPr lang="en-US" sz="1700" dirty="0"/>
              <a:t>(</a:t>
            </a:r>
            <a:r>
              <a:rPr lang="en-US" sz="1700" dirty="0">
                <a:hlinkClick r:id="rId2"/>
              </a:rPr>
              <a:t>https://www.aera.net/About-AERA/What-is-Education-Research</a:t>
            </a:r>
            <a:r>
              <a:rPr lang="en-US" sz="1700" dirty="0"/>
              <a:t>)</a:t>
            </a:r>
          </a:p>
          <a:p>
            <a:pPr marL="0" indent="0">
              <a:buNone/>
            </a:pPr>
            <a:endParaRPr lang="en-US" dirty="0"/>
          </a:p>
        </p:txBody>
      </p:sp>
    </p:spTree>
    <p:extLst>
      <p:ext uri="{BB962C8B-B14F-4D97-AF65-F5344CB8AC3E}">
        <p14:creationId xmlns:p14="http://schemas.microsoft.com/office/powerpoint/2010/main" val="39998345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716120-6C88-E91F-241E-9C77B3A0BE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30CA78-FA38-BFF7-77FC-E1B964639EE3}"/>
              </a:ext>
            </a:extLst>
          </p:cNvPr>
          <p:cNvSpPr>
            <a:spLocks noGrp="1"/>
          </p:cNvSpPr>
          <p:nvPr>
            <p:ph type="title"/>
          </p:nvPr>
        </p:nvSpPr>
        <p:spPr/>
        <p:txBody>
          <a:bodyPr>
            <a:normAutofit/>
          </a:bodyPr>
          <a:lstStyle/>
          <a:p>
            <a:r>
              <a:rPr lang="en-US"/>
              <a:t>Research Problem</a:t>
            </a:r>
          </a:p>
        </p:txBody>
      </p:sp>
      <p:sp>
        <p:nvSpPr>
          <p:cNvPr id="3" name="Content Placeholder 2">
            <a:extLst>
              <a:ext uri="{FF2B5EF4-FFF2-40B4-BE49-F238E27FC236}">
                <a16:creationId xmlns:a16="http://schemas.microsoft.com/office/drawing/2014/main" id="{6D415A12-9F5E-C63A-2F98-D72D8D714AD7}"/>
              </a:ext>
            </a:extLst>
          </p:cNvPr>
          <p:cNvSpPr>
            <a:spLocks noGrp="1"/>
          </p:cNvSpPr>
          <p:nvPr>
            <p:ph sz="quarter" idx="10"/>
          </p:nvPr>
        </p:nvSpPr>
        <p:spPr/>
        <p:txBody>
          <a:bodyPr>
            <a:normAutofit/>
          </a:bodyPr>
          <a:lstStyle/>
          <a:p>
            <a:pPr>
              <a:buClr>
                <a:srgbClr val="D3A96C"/>
              </a:buClr>
            </a:pPr>
            <a:r>
              <a:rPr lang="en-US" sz="2400" b="1" dirty="0"/>
              <a:t>Problem Specification</a:t>
            </a:r>
            <a:r>
              <a:rPr lang="en-US" sz="2400" dirty="0"/>
              <a:t>: Perinatal nurses are not receiving adequate training in providing bereavement care, resulting in their discomfort with providing perinatal bereavement care.</a:t>
            </a:r>
          </a:p>
          <a:p>
            <a:pPr>
              <a:buClr>
                <a:srgbClr val="D3A96C"/>
              </a:buClr>
            </a:pPr>
            <a:r>
              <a:rPr lang="en-US" sz="2400" b="1" dirty="0"/>
              <a:t>Justification</a:t>
            </a:r>
            <a:r>
              <a:rPr lang="en-US" sz="2400" dirty="0"/>
              <a:t>: There is a gap in the literature regarding the use of simulation in training perinatal nurses to provide bereavement care.</a:t>
            </a:r>
          </a:p>
        </p:txBody>
      </p:sp>
    </p:spTree>
    <p:extLst>
      <p:ext uri="{BB962C8B-B14F-4D97-AF65-F5344CB8AC3E}">
        <p14:creationId xmlns:p14="http://schemas.microsoft.com/office/powerpoint/2010/main" val="36316842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36D585-F6A5-F780-E3B7-45FD75911D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3E0131-58E8-E1C9-58C7-77F7ADF3AFB4}"/>
              </a:ext>
            </a:extLst>
          </p:cNvPr>
          <p:cNvSpPr>
            <a:spLocks noGrp="1"/>
          </p:cNvSpPr>
          <p:nvPr>
            <p:ph type="title"/>
          </p:nvPr>
        </p:nvSpPr>
        <p:spPr/>
        <p:txBody>
          <a:bodyPr/>
          <a:lstStyle/>
          <a:p>
            <a:r>
              <a:rPr lang="en-US" dirty="0"/>
              <a:t>Statement of the Problem </a:t>
            </a:r>
          </a:p>
        </p:txBody>
      </p:sp>
      <p:sp>
        <p:nvSpPr>
          <p:cNvPr id="3" name="Content Placeholder 2">
            <a:extLst>
              <a:ext uri="{FF2B5EF4-FFF2-40B4-BE49-F238E27FC236}">
                <a16:creationId xmlns:a16="http://schemas.microsoft.com/office/drawing/2014/main" id="{F19DCE28-6CFC-5D25-2264-33EB3A5BB798}"/>
              </a:ext>
            </a:extLst>
          </p:cNvPr>
          <p:cNvSpPr>
            <a:spLocks noGrp="1"/>
          </p:cNvSpPr>
          <p:nvPr>
            <p:ph sz="quarter" idx="10"/>
          </p:nvPr>
        </p:nvSpPr>
        <p:spPr/>
        <p:txBody>
          <a:bodyPr>
            <a:noAutofit/>
          </a:bodyPr>
          <a:lstStyle/>
          <a:p>
            <a:pPr marL="0" indent="0">
              <a:buNone/>
            </a:pPr>
            <a:r>
              <a:rPr lang="en-US" sz="2000" dirty="0"/>
              <a:t>Many healthcare organizations are not providing adequate training in perinatal bereavement care. Most perinatal nurses and midwives have reported that they need training and mentoring on how to care for women who have experienced a perinatal loss (</a:t>
            </a:r>
            <a:r>
              <a:rPr lang="en-US" sz="2000" dirty="0" err="1"/>
              <a:t>Armour</a:t>
            </a:r>
            <a:r>
              <a:rPr lang="en-US" sz="2000" dirty="0"/>
              <a:t> et al., 2018; </a:t>
            </a:r>
            <a:r>
              <a:rPr lang="en-US" sz="2000" dirty="0" err="1"/>
              <a:t>Ravaldi</a:t>
            </a:r>
            <a:r>
              <a:rPr lang="en-US" sz="2000" dirty="0"/>
              <a:t> et al., 2018; </a:t>
            </a:r>
            <a:r>
              <a:rPr lang="en-US" sz="2000" dirty="0" err="1"/>
              <a:t>Yenal</a:t>
            </a:r>
            <a:r>
              <a:rPr lang="en-US" sz="2000" dirty="0"/>
              <a:t> et al., 2021). One instructional method that could be used to deliver this training is simulation. Simulation-based education is effective in increasing the skills and proficiency of health professionals (Bragard et al., 2019; Cook et al., 2013; Harper et al., 2021). However, little is known about the </a:t>
            </a:r>
            <a:r>
              <a:rPr lang="en-US" sz="2000" u="sng" dirty="0"/>
              <a:t>effectiveness</a:t>
            </a:r>
            <a:r>
              <a:rPr lang="en-US" sz="2000" dirty="0"/>
              <a:t> of simulation in training perinatal nurses to provide bereavement care.</a:t>
            </a:r>
          </a:p>
        </p:txBody>
      </p:sp>
    </p:spTree>
    <p:extLst>
      <p:ext uri="{BB962C8B-B14F-4D97-AF65-F5344CB8AC3E}">
        <p14:creationId xmlns:p14="http://schemas.microsoft.com/office/powerpoint/2010/main" val="33594111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58CA04-74B6-FEBF-45B9-6F1D53F013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1C3667-A5C4-F533-9553-5EFA5C97D82E}"/>
              </a:ext>
            </a:extLst>
          </p:cNvPr>
          <p:cNvSpPr>
            <a:spLocks noGrp="1"/>
          </p:cNvSpPr>
          <p:nvPr>
            <p:ph type="title"/>
          </p:nvPr>
        </p:nvSpPr>
        <p:spPr/>
        <p:txBody>
          <a:bodyPr>
            <a:normAutofit/>
          </a:bodyPr>
          <a:lstStyle/>
          <a:p>
            <a:r>
              <a:rPr lang="en-US" dirty="0"/>
              <a:t>Purpose Statement</a:t>
            </a:r>
          </a:p>
        </p:txBody>
      </p:sp>
      <p:sp>
        <p:nvSpPr>
          <p:cNvPr id="4" name="Content Placeholder 3">
            <a:extLst>
              <a:ext uri="{FF2B5EF4-FFF2-40B4-BE49-F238E27FC236}">
                <a16:creationId xmlns:a16="http://schemas.microsoft.com/office/drawing/2014/main" id="{B25C248C-611B-BB94-F0E3-7372A483FAAE}"/>
              </a:ext>
            </a:extLst>
          </p:cNvPr>
          <p:cNvSpPr>
            <a:spLocks noGrp="1"/>
          </p:cNvSpPr>
          <p:nvPr>
            <p:ph sz="quarter" idx="10"/>
          </p:nvPr>
        </p:nvSpPr>
        <p:spPr/>
        <p:txBody>
          <a:bodyPr>
            <a:normAutofit/>
          </a:bodyPr>
          <a:lstStyle/>
          <a:p>
            <a:r>
              <a:rPr lang="en-US" sz="2000" dirty="0"/>
              <a:t>Include the mixed methods design.</a:t>
            </a:r>
          </a:p>
          <a:p>
            <a:r>
              <a:rPr lang="en-US" sz="2000" dirty="0"/>
              <a:t>Use directional and exploratory words.</a:t>
            </a:r>
          </a:p>
          <a:p>
            <a:r>
              <a:rPr lang="en-US" sz="2000" dirty="0"/>
              <a:t>Specify participants.</a:t>
            </a:r>
          </a:p>
        </p:txBody>
      </p:sp>
    </p:spTree>
    <p:extLst>
      <p:ext uri="{BB962C8B-B14F-4D97-AF65-F5344CB8AC3E}">
        <p14:creationId xmlns:p14="http://schemas.microsoft.com/office/powerpoint/2010/main" val="2224052937"/>
      </p:ext>
    </p:extLst>
  </p:cSld>
  <p:clrMapOvr>
    <a:masterClrMapping/>
  </p:clrMapOvr>
  <mc:AlternateContent xmlns:mc="http://schemas.openxmlformats.org/markup-compatibility/2006" xmlns:p14="http://schemas.microsoft.com/office/powerpoint/2010/main">
    <mc:Choice Requires="p14">
      <p:transition spd="slow" p14:dur="2000" advTm="21532"/>
    </mc:Choice>
    <mc:Fallback xmlns="">
      <p:transition spd="slow" advTm="21532"/>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A1C52E-7BE7-0E42-8FC9-29B7485E3F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7F4BAC-F14D-E8B9-B508-63C7E28662F8}"/>
              </a:ext>
            </a:extLst>
          </p:cNvPr>
          <p:cNvSpPr>
            <a:spLocks noGrp="1"/>
          </p:cNvSpPr>
          <p:nvPr>
            <p:ph type="title"/>
          </p:nvPr>
        </p:nvSpPr>
        <p:spPr/>
        <p:txBody>
          <a:bodyPr/>
          <a:lstStyle/>
          <a:p>
            <a:r>
              <a:rPr lang="en-US" dirty="0"/>
              <a:t>Purpose of the Study</a:t>
            </a:r>
          </a:p>
        </p:txBody>
      </p:sp>
      <p:sp>
        <p:nvSpPr>
          <p:cNvPr id="3" name="Content Placeholder 2">
            <a:extLst>
              <a:ext uri="{FF2B5EF4-FFF2-40B4-BE49-F238E27FC236}">
                <a16:creationId xmlns:a16="http://schemas.microsoft.com/office/drawing/2014/main" id="{1BC8714D-3742-5A6F-F318-6293D761B73B}"/>
              </a:ext>
            </a:extLst>
          </p:cNvPr>
          <p:cNvSpPr>
            <a:spLocks noGrp="1"/>
          </p:cNvSpPr>
          <p:nvPr>
            <p:ph sz="quarter" idx="10"/>
          </p:nvPr>
        </p:nvSpPr>
        <p:spPr/>
        <p:txBody>
          <a:bodyPr>
            <a:normAutofit/>
          </a:bodyPr>
          <a:lstStyle/>
          <a:p>
            <a:pPr marL="0" indent="0">
              <a:buNone/>
            </a:pPr>
            <a:r>
              <a:rPr lang="en-US" sz="2400" dirty="0"/>
              <a:t>The purpose of this convergent mixed methods design study is to examine the effect of a high-fidelity perinatal bereavement simulation on perinatal nurses' comfort level in providing bereavement care and explore their perceptions of the effectiveness of the simulation-based training.</a:t>
            </a:r>
          </a:p>
        </p:txBody>
      </p:sp>
      <p:cxnSp>
        <p:nvCxnSpPr>
          <p:cNvPr id="18" name="Straight Connector 17">
            <a:extLst>
              <a:ext uri="{FF2B5EF4-FFF2-40B4-BE49-F238E27FC236}">
                <a16:creationId xmlns:a16="http://schemas.microsoft.com/office/drawing/2014/main" id="{5712931F-0FA3-9DAD-E479-DCA76FF38033}"/>
              </a:ext>
            </a:extLst>
          </p:cNvPr>
          <p:cNvCxnSpPr>
            <a:cxnSpLocks/>
          </p:cNvCxnSpPr>
          <p:nvPr/>
        </p:nvCxnSpPr>
        <p:spPr>
          <a:xfrm>
            <a:off x="3566704" y="4026407"/>
            <a:ext cx="940325"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4" name="Straight Connector 3">
            <a:extLst>
              <a:ext uri="{FF2B5EF4-FFF2-40B4-BE49-F238E27FC236}">
                <a16:creationId xmlns:a16="http://schemas.microsoft.com/office/drawing/2014/main" id="{70E50962-4185-3ECD-697D-E4ED7D23C91E}"/>
              </a:ext>
            </a:extLst>
          </p:cNvPr>
          <p:cNvCxnSpPr>
            <a:cxnSpLocks/>
          </p:cNvCxnSpPr>
          <p:nvPr/>
        </p:nvCxnSpPr>
        <p:spPr>
          <a:xfrm>
            <a:off x="2660969" y="3372445"/>
            <a:ext cx="73072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9" name="Straight Connector 8">
            <a:extLst>
              <a:ext uri="{FF2B5EF4-FFF2-40B4-BE49-F238E27FC236}">
                <a16:creationId xmlns:a16="http://schemas.microsoft.com/office/drawing/2014/main" id="{A6F0811F-1A4F-D70C-51CE-44855032B036}"/>
              </a:ext>
            </a:extLst>
          </p:cNvPr>
          <p:cNvCxnSpPr>
            <a:cxnSpLocks/>
          </p:cNvCxnSpPr>
          <p:nvPr/>
        </p:nvCxnSpPr>
        <p:spPr>
          <a:xfrm>
            <a:off x="2463333" y="3696963"/>
            <a:ext cx="2030444"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2" name="Straight Connector 11">
            <a:extLst>
              <a:ext uri="{FF2B5EF4-FFF2-40B4-BE49-F238E27FC236}">
                <a16:creationId xmlns:a16="http://schemas.microsoft.com/office/drawing/2014/main" id="{14448BC4-B0E3-DFC7-505A-86BFCD0E68F3}"/>
              </a:ext>
            </a:extLst>
          </p:cNvPr>
          <p:cNvCxnSpPr>
            <a:cxnSpLocks/>
          </p:cNvCxnSpPr>
          <p:nvPr/>
        </p:nvCxnSpPr>
        <p:spPr>
          <a:xfrm>
            <a:off x="3173295" y="3041626"/>
            <a:ext cx="4275721"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1242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DB91D0-E1FF-EC83-4C34-C688901E31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3C8027-12C3-AF94-AFC0-34C32FCF3760}"/>
              </a:ext>
            </a:extLst>
          </p:cNvPr>
          <p:cNvSpPr>
            <a:spLocks noGrp="1"/>
          </p:cNvSpPr>
          <p:nvPr>
            <p:ph type="title"/>
          </p:nvPr>
        </p:nvSpPr>
        <p:spPr/>
        <p:txBody>
          <a:bodyPr>
            <a:normAutofit/>
          </a:bodyPr>
          <a:lstStyle/>
          <a:p>
            <a:r>
              <a:rPr lang="en-US" dirty="0"/>
              <a:t>Research Questions</a:t>
            </a:r>
          </a:p>
        </p:txBody>
      </p:sp>
      <p:sp>
        <p:nvSpPr>
          <p:cNvPr id="4" name="Content Placeholder 3">
            <a:extLst>
              <a:ext uri="{FF2B5EF4-FFF2-40B4-BE49-F238E27FC236}">
                <a16:creationId xmlns:a16="http://schemas.microsoft.com/office/drawing/2014/main" id="{7A975C41-6083-AA7C-F5F4-061E7CB26C77}"/>
              </a:ext>
            </a:extLst>
          </p:cNvPr>
          <p:cNvSpPr>
            <a:spLocks noGrp="1"/>
          </p:cNvSpPr>
          <p:nvPr>
            <p:ph sz="quarter" idx="10"/>
          </p:nvPr>
        </p:nvSpPr>
        <p:spPr/>
        <p:txBody>
          <a:bodyPr>
            <a:normAutofit/>
          </a:bodyPr>
          <a:lstStyle/>
          <a:p>
            <a:r>
              <a:rPr lang="en-US" sz="2000" b="0" i="0" u="none" strike="noStrike" baseline="0" dirty="0">
                <a:latin typeface="LiberationSerif"/>
              </a:rPr>
              <a:t>Write a double-barreled (hybrid) question with a quantitative part and a qualitative part. </a:t>
            </a:r>
          </a:p>
          <a:p>
            <a:pPr marL="0" indent="0">
              <a:buNone/>
            </a:pPr>
            <a:r>
              <a:rPr lang="en-US" sz="2000" b="0" i="0" u="none" strike="noStrike" baseline="0" dirty="0">
                <a:latin typeface="LiberationSerif"/>
              </a:rPr>
              <a:t>OR</a:t>
            </a:r>
          </a:p>
          <a:p>
            <a:r>
              <a:rPr lang="en-US" sz="2000" b="0" i="0" u="none" strike="noStrike" baseline="0" dirty="0">
                <a:latin typeface="LiberationSerif"/>
              </a:rPr>
              <a:t>Write separate quantitative and qualitative questions</a:t>
            </a:r>
            <a:endParaRPr lang="en-US" sz="2000" dirty="0"/>
          </a:p>
        </p:txBody>
      </p:sp>
    </p:spTree>
    <p:extLst>
      <p:ext uri="{BB962C8B-B14F-4D97-AF65-F5344CB8AC3E}">
        <p14:creationId xmlns:p14="http://schemas.microsoft.com/office/powerpoint/2010/main" val="3844010800"/>
      </p:ext>
    </p:extLst>
  </p:cSld>
  <p:clrMapOvr>
    <a:masterClrMapping/>
  </p:clrMapOvr>
  <mc:AlternateContent xmlns:mc="http://schemas.openxmlformats.org/markup-compatibility/2006" xmlns:p14="http://schemas.microsoft.com/office/powerpoint/2010/main">
    <mc:Choice Requires="p14">
      <p:transition spd="slow" p14:dur="2000" advTm="21532"/>
    </mc:Choice>
    <mc:Fallback xmlns="">
      <p:transition spd="slow" advTm="21532"/>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2E9E7-E9ED-D206-7025-0C5957ECA4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BD8C71-D315-E13F-57B1-C986E3A326BA}"/>
              </a:ext>
            </a:extLst>
          </p:cNvPr>
          <p:cNvSpPr>
            <a:spLocks noGrp="1"/>
          </p:cNvSpPr>
          <p:nvPr>
            <p:ph type="title"/>
          </p:nvPr>
        </p:nvSpPr>
        <p:spPr/>
        <p:txBody>
          <a:bodyPr>
            <a:normAutofit/>
          </a:bodyPr>
          <a:lstStyle/>
          <a:p>
            <a:r>
              <a:rPr lang="en-US" dirty="0"/>
              <a:t>Research Questions</a:t>
            </a:r>
          </a:p>
        </p:txBody>
      </p:sp>
      <p:sp>
        <p:nvSpPr>
          <p:cNvPr id="3" name="Content Placeholder 2">
            <a:extLst>
              <a:ext uri="{FF2B5EF4-FFF2-40B4-BE49-F238E27FC236}">
                <a16:creationId xmlns:a16="http://schemas.microsoft.com/office/drawing/2014/main" id="{567E2EF7-34F6-E401-D070-E24C0D64CBA1}"/>
              </a:ext>
            </a:extLst>
          </p:cNvPr>
          <p:cNvSpPr>
            <a:spLocks noGrp="1"/>
          </p:cNvSpPr>
          <p:nvPr>
            <p:ph sz="quarter" idx="10"/>
          </p:nvPr>
        </p:nvSpPr>
        <p:spPr/>
        <p:txBody>
          <a:bodyPr>
            <a:normAutofit lnSpcReduction="10000"/>
          </a:bodyPr>
          <a:lstStyle/>
          <a:p>
            <a:r>
              <a:rPr lang="en-US" sz="2400" dirty="0"/>
              <a:t>Double-barreled/Hybrid</a:t>
            </a:r>
          </a:p>
          <a:p>
            <a:pPr lvl="1"/>
            <a:r>
              <a:rPr lang="en-US" sz="2000" u="sng" dirty="0"/>
              <a:t>How</a:t>
            </a:r>
            <a:r>
              <a:rPr lang="en-US" sz="2000" dirty="0"/>
              <a:t> does a high-fidelity perinatal bereavement simulation </a:t>
            </a:r>
            <a:r>
              <a:rPr lang="en-US" sz="2000" u="sng" dirty="0"/>
              <a:t>affect</a:t>
            </a:r>
            <a:r>
              <a:rPr lang="en-US" sz="2000" dirty="0"/>
              <a:t> perinatal nurses’ comfort level in providing bereavement care?</a:t>
            </a:r>
          </a:p>
          <a:p>
            <a:r>
              <a:rPr lang="en-US" sz="2400" dirty="0"/>
              <a:t>Separate questions</a:t>
            </a:r>
          </a:p>
          <a:p>
            <a:pPr lvl="1"/>
            <a:r>
              <a:rPr lang="en-US" sz="2000" b="1" dirty="0"/>
              <a:t>Quantitative: </a:t>
            </a:r>
            <a:r>
              <a:rPr lang="en-US" sz="2000" dirty="0"/>
              <a:t>Is there a </a:t>
            </a:r>
            <a:r>
              <a:rPr lang="en-US" sz="2000" u="sng" dirty="0"/>
              <a:t>difference</a:t>
            </a:r>
            <a:r>
              <a:rPr lang="en-US" sz="2000" dirty="0"/>
              <a:t> in comfort level scores between perinatal nurses who participate in a high-fidelity perinatal bereavement simulation and those who do not?</a:t>
            </a:r>
          </a:p>
          <a:p>
            <a:pPr lvl="1"/>
            <a:r>
              <a:rPr lang="en-US" sz="2000" b="1" dirty="0"/>
              <a:t>Qualitative: </a:t>
            </a:r>
            <a:r>
              <a:rPr lang="en-US" sz="2000" u="sng" dirty="0"/>
              <a:t>What</a:t>
            </a:r>
            <a:r>
              <a:rPr lang="en-US" sz="2000" dirty="0"/>
              <a:t> are perinatal nurses’ perceptions of the effectiveness of simulation in training them to provide perinatal bereavement care?</a:t>
            </a:r>
          </a:p>
          <a:p>
            <a:pPr marL="0" indent="0">
              <a:buNone/>
            </a:pPr>
            <a:endParaRPr lang="en-US" sz="2000" dirty="0"/>
          </a:p>
        </p:txBody>
      </p:sp>
    </p:spTree>
    <p:extLst>
      <p:ext uri="{BB962C8B-B14F-4D97-AF65-F5344CB8AC3E}">
        <p14:creationId xmlns:p14="http://schemas.microsoft.com/office/powerpoint/2010/main" val="34886847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4053E3-E50C-A631-F76E-3DC192A166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56317A-7CFC-01B5-2CC0-4724636528DD}"/>
              </a:ext>
            </a:extLst>
          </p:cNvPr>
          <p:cNvSpPr>
            <a:spLocks noGrp="1"/>
          </p:cNvSpPr>
          <p:nvPr>
            <p:ph type="title"/>
          </p:nvPr>
        </p:nvSpPr>
        <p:spPr/>
        <p:txBody>
          <a:bodyPr/>
          <a:lstStyle/>
          <a:p>
            <a:r>
              <a:rPr lang="en-US" dirty="0"/>
              <a:t>Alignment</a:t>
            </a:r>
          </a:p>
        </p:txBody>
      </p:sp>
      <p:graphicFrame>
        <p:nvGraphicFramePr>
          <p:cNvPr id="4" name="Content Placeholder 3">
            <a:extLst>
              <a:ext uri="{FF2B5EF4-FFF2-40B4-BE49-F238E27FC236}">
                <a16:creationId xmlns:a16="http://schemas.microsoft.com/office/drawing/2014/main" id="{387922CE-0820-6CE2-F8D5-A7DEB5E66463}"/>
              </a:ext>
            </a:extLst>
          </p:cNvPr>
          <p:cNvGraphicFramePr>
            <a:graphicFrameLocks noGrp="1"/>
          </p:cNvGraphicFramePr>
          <p:nvPr>
            <p:ph sz="quarter" idx="10"/>
            <p:extLst>
              <p:ext uri="{D42A27DB-BD31-4B8C-83A1-F6EECF244321}">
                <p14:modId xmlns:p14="http://schemas.microsoft.com/office/powerpoint/2010/main" val="3256235549"/>
              </p:ext>
            </p:extLst>
          </p:nvPr>
        </p:nvGraphicFramePr>
        <p:xfrm>
          <a:off x="87085" y="2300031"/>
          <a:ext cx="8980716" cy="4344460"/>
        </p:xfrm>
        <a:graphic>
          <a:graphicData uri="http://schemas.openxmlformats.org/drawingml/2006/table">
            <a:tbl>
              <a:tblPr firstRow="1" bandRow="1">
                <a:tableStyleId>{5C22544A-7EE6-4342-B048-85BDC9FD1C3A}</a:tableStyleId>
              </a:tblPr>
              <a:tblGrid>
                <a:gridCol w="857871">
                  <a:extLst>
                    <a:ext uri="{9D8B030D-6E8A-4147-A177-3AD203B41FA5}">
                      <a16:colId xmlns:a16="http://schemas.microsoft.com/office/drawing/2014/main" val="1355720742"/>
                    </a:ext>
                  </a:extLst>
                </a:gridCol>
                <a:gridCol w="2707615">
                  <a:extLst>
                    <a:ext uri="{9D8B030D-6E8A-4147-A177-3AD203B41FA5}">
                      <a16:colId xmlns:a16="http://schemas.microsoft.com/office/drawing/2014/main" val="4080532851"/>
                    </a:ext>
                  </a:extLst>
                </a:gridCol>
                <a:gridCol w="2707615">
                  <a:extLst>
                    <a:ext uri="{9D8B030D-6E8A-4147-A177-3AD203B41FA5}">
                      <a16:colId xmlns:a16="http://schemas.microsoft.com/office/drawing/2014/main" val="4283824807"/>
                    </a:ext>
                  </a:extLst>
                </a:gridCol>
                <a:gridCol w="2707615">
                  <a:extLst>
                    <a:ext uri="{9D8B030D-6E8A-4147-A177-3AD203B41FA5}">
                      <a16:colId xmlns:a16="http://schemas.microsoft.com/office/drawing/2014/main" val="3436187644"/>
                    </a:ext>
                  </a:extLst>
                </a:gridCol>
              </a:tblGrid>
              <a:tr h="292356">
                <a:tc>
                  <a:txBody>
                    <a:bodyPr/>
                    <a:lstStyle/>
                    <a:p>
                      <a:endParaRPr lang="en-US" sz="1400" dirty="0"/>
                    </a:p>
                  </a:txBody>
                  <a:tcPr marL="68580" marR="68580" marT="34290" marB="34290"/>
                </a:tc>
                <a:tc>
                  <a:txBody>
                    <a:bodyPr/>
                    <a:lstStyle/>
                    <a:p>
                      <a:r>
                        <a:rPr lang="en-US" sz="1400" dirty="0"/>
                        <a:t>Quantitative</a:t>
                      </a:r>
                    </a:p>
                  </a:txBody>
                  <a:tcPr marL="68580" marR="68580" marT="34290" marB="34290"/>
                </a:tc>
                <a:tc>
                  <a:txBody>
                    <a:bodyPr/>
                    <a:lstStyle/>
                    <a:p>
                      <a:r>
                        <a:rPr lang="en-US" sz="1400" dirty="0"/>
                        <a:t>Qualitative</a:t>
                      </a:r>
                    </a:p>
                  </a:txBody>
                  <a:tcPr marL="68580" marR="68580" marT="34290" marB="34290"/>
                </a:tc>
                <a:tc>
                  <a:txBody>
                    <a:bodyPr/>
                    <a:lstStyle/>
                    <a:p>
                      <a:r>
                        <a:rPr lang="en-US" sz="1400" dirty="0"/>
                        <a:t>Mixed Methods</a:t>
                      </a:r>
                    </a:p>
                  </a:txBody>
                  <a:tcPr marL="68580" marR="68580" marT="34290" marB="34290"/>
                </a:tc>
                <a:extLst>
                  <a:ext uri="{0D108BD9-81ED-4DB2-BD59-A6C34878D82A}">
                    <a16:rowId xmlns:a16="http://schemas.microsoft.com/office/drawing/2014/main" val="2101622981"/>
                  </a:ext>
                </a:extLst>
              </a:tr>
              <a:tr h="0">
                <a:tc>
                  <a:txBody>
                    <a:bodyPr/>
                    <a:lstStyle/>
                    <a:p>
                      <a:r>
                        <a:rPr lang="en-US" sz="1200" dirty="0"/>
                        <a:t>Topic</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Perinatal bereavement education</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Perinatal bereavement education</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Perinatal bereavement education</a:t>
                      </a:r>
                    </a:p>
                  </a:txBody>
                  <a:tcPr marL="68580" marR="68580" marT="34290" marB="34290"/>
                </a:tc>
                <a:extLst>
                  <a:ext uri="{0D108BD9-81ED-4DB2-BD59-A6C34878D82A}">
                    <a16:rowId xmlns:a16="http://schemas.microsoft.com/office/drawing/2014/main" val="2903940712"/>
                  </a:ext>
                </a:extLst>
              </a:tr>
              <a:tr h="1108188">
                <a:tc>
                  <a:txBody>
                    <a:bodyPr/>
                    <a:lstStyle/>
                    <a:p>
                      <a:r>
                        <a:rPr lang="en-US" sz="1200" dirty="0"/>
                        <a:t>Problem</a:t>
                      </a:r>
                    </a:p>
                  </a:txBody>
                  <a:tcPr marL="68580" marR="68580" marT="34290" marB="34290"/>
                </a:tc>
                <a:tc>
                  <a:txBody>
                    <a:bodyPr/>
                    <a:lstStyle/>
                    <a:p>
                      <a:r>
                        <a:rPr lang="en-US" sz="1200" dirty="0"/>
                        <a:t>Lack of adequate training of perinatal nurses in providing bereavement care. Gap in the literature regarding the </a:t>
                      </a:r>
                      <a:r>
                        <a:rPr lang="en-US" sz="1200" u="sng" dirty="0"/>
                        <a:t>impact</a:t>
                      </a:r>
                      <a:r>
                        <a:rPr lang="en-US" sz="1200" dirty="0"/>
                        <a:t> of simulation in training perinatal nurses to provide bereavement care.</a:t>
                      </a:r>
                    </a:p>
                  </a:txBody>
                  <a:tcPr marL="68580" marR="68580" marT="34290" marB="34290"/>
                </a:tc>
                <a:tc>
                  <a:txBody>
                    <a:bodyPr/>
                    <a:lstStyle/>
                    <a:p>
                      <a:r>
                        <a:rPr lang="en-US" sz="1200" dirty="0"/>
                        <a:t>Lack of adequate training of perinatal nurses in providing bereavement care. Gap in the literature regarding perinatal nurses</a:t>
                      </a:r>
                      <a:r>
                        <a:rPr lang="en-US" sz="1200" u="none" dirty="0"/>
                        <a:t>’</a:t>
                      </a:r>
                      <a:r>
                        <a:rPr lang="en-US" sz="1200" dirty="0"/>
                        <a:t> </a:t>
                      </a:r>
                      <a:r>
                        <a:rPr lang="en-US" sz="1200" u="sng" dirty="0"/>
                        <a:t>perceptions</a:t>
                      </a:r>
                      <a:r>
                        <a:rPr lang="en-US" sz="1200" dirty="0"/>
                        <a:t> </a:t>
                      </a:r>
                      <a:r>
                        <a:rPr lang="en-US" sz="1200" u="none" dirty="0"/>
                        <a:t>of the effectiveness of simulation </a:t>
                      </a:r>
                      <a:r>
                        <a:rPr lang="en-US" sz="1200" dirty="0"/>
                        <a:t>in training them to provide perinatal bereavement care.</a:t>
                      </a:r>
                    </a:p>
                  </a:txBody>
                  <a:tcPr marL="68580" marR="68580" marT="34290" marB="34290"/>
                </a:tc>
                <a:tc>
                  <a:txBody>
                    <a:bodyPr/>
                    <a:lstStyle/>
                    <a:p>
                      <a:r>
                        <a:rPr lang="en-US" sz="1200" dirty="0"/>
                        <a:t>Lack of adequate training of perinatal nurses in providing bereavement care. Gap in the literature regarding the </a:t>
                      </a:r>
                      <a:r>
                        <a:rPr lang="en-US" sz="1200" u="sng" dirty="0"/>
                        <a:t>effectiveness</a:t>
                      </a:r>
                      <a:r>
                        <a:rPr lang="en-US" sz="1200" dirty="0"/>
                        <a:t> of simulation in training perinatal nurses to provide bereavement care.</a:t>
                      </a:r>
                    </a:p>
                  </a:txBody>
                  <a:tcPr marL="68580" marR="68580" marT="34290" marB="34290"/>
                </a:tc>
                <a:extLst>
                  <a:ext uri="{0D108BD9-81ED-4DB2-BD59-A6C34878D82A}">
                    <a16:rowId xmlns:a16="http://schemas.microsoft.com/office/drawing/2014/main" val="1064311431"/>
                  </a:ext>
                </a:extLst>
              </a:tr>
              <a:tr h="693358">
                <a:tc>
                  <a:txBody>
                    <a:bodyPr/>
                    <a:lstStyle/>
                    <a:p>
                      <a:r>
                        <a:rPr lang="en-US" sz="1200" dirty="0"/>
                        <a:t>Purpose</a:t>
                      </a:r>
                    </a:p>
                  </a:txBody>
                  <a:tcPr marL="68580" marR="68580" marT="34290" marB="34290"/>
                </a:tc>
                <a:tc>
                  <a:txBody>
                    <a:bodyPr/>
                    <a:lstStyle/>
                    <a:p>
                      <a:r>
                        <a:rPr lang="en-US" sz="1200" dirty="0"/>
                        <a:t>To </a:t>
                      </a:r>
                      <a:r>
                        <a:rPr lang="en-US" sz="1200" u="none" dirty="0"/>
                        <a:t>examine</a:t>
                      </a:r>
                      <a:r>
                        <a:rPr lang="en-US" sz="1200" dirty="0"/>
                        <a:t> the </a:t>
                      </a:r>
                      <a:r>
                        <a:rPr lang="en-US" sz="1200" u="sng" dirty="0"/>
                        <a:t>effect</a:t>
                      </a:r>
                      <a:r>
                        <a:rPr lang="en-US" sz="1200" u="none" dirty="0"/>
                        <a:t> </a:t>
                      </a:r>
                      <a:r>
                        <a:rPr lang="en-US" sz="1200" dirty="0"/>
                        <a:t>of a high-fidelity perinatal bereavement simulation on perinatal nurses’ comfort level in providing bereavement care.</a:t>
                      </a:r>
                    </a:p>
                  </a:txBody>
                  <a:tcPr marL="68580" marR="68580" marT="34290" marB="34290"/>
                </a:tc>
                <a:tc>
                  <a:txBody>
                    <a:bodyPr/>
                    <a:lstStyle/>
                    <a:p>
                      <a:r>
                        <a:rPr lang="en-US" sz="1200" dirty="0"/>
                        <a:t>To </a:t>
                      </a:r>
                      <a:r>
                        <a:rPr lang="en-US" sz="1200" u="sng" dirty="0"/>
                        <a:t>explore</a:t>
                      </a:r>
                      <a:r>
                        <a:rPr lang="en-US" sz="1200" dirty="0"/>
                        <a:t> perinatal nurses’ </a:t>
                      </a:r>
                      <a:r>
                        <a:rPr lang="en-US" sz="1200" u="none" dirty="0"/>
                        <a:t>perceptions of the effectiveness of simulation in </a:t>
                      </a:r>
                      <a:r>
                        <a:rPr lang="en-US" sz="1200" dirty="0"/>
                        <a:t>training them to provide bereavement care at Central Hospital.</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To examine the </a:t>
                      </a:r>
                      <a:r>
                        <a:rPr lang="en-US" sz="1200" u="sng" dirty="0"/>
                        <a:t>effect</a:t>
                      </a:r>
                      <a:r>
                        <a:rPr lang="en-US" sz="1200" dirty="0"/>
                        <a:t> of a high-fidelity perinatal bereavement simulation on perinatal nurses' comfort level in providing bereavement care and </a:t>
                      </a:r>
                      <a:r>
                        <a:rPr lang="en-US" sz="1200" u="sng" dirty="0"/>
                        <a:t>explore</a:t>
                      </a:r>
                      <a:r>
                        <a:rPr lang="en-US" sz="1200" dirty="0"/>
                        <a:t> their perceptions of the effectiveness of the simulation-based training.</a:t>
                      </a:r>
                    </a:p>
                  </a:txBody>
                  <a:tcPr marL="68580" marR="68580" marT="34290" marB="34290"/>
                </a:tc>
                <a:extLst>
                  <a:ext uri="{0D108BD9-81ED-4DB2-BD59-A6C34878D82A}">
                    <a16:rowId xmlns:a16="http://schemas.microsoft.com/office/drawing/2014/main" val="1655064583"/>
                  </a:ext>
                </a:extLst>
              </a:tr>
              <a:tr h="900773">
                <a:tc>
                  <a:txBody>
                    <a:bodyPr/>
                    <a:lstStyle/>
                    <a:p>
                      <a:r>
                        <a:rPr lang="en-US" sz="1200" dirty="0"/>
                        <a:t>Question</a:t>
                      </a:r>
                    </a:p>
                  </a:txBody>
                  <a:tcPr marL="68580" marR="68580" marT="34290" marB="34290"/>
                </a:tc>
                <a:tc>
                  <a:txBody>
                    <a:bodyPr/>
                    <a:lstStyle/>
                    <a:p>
                      <a:r>
                        <a:rPr lang="en-US" sz="1200" dirty="0"/>
                        <a:t>Is there a </a:t>
                      </a:r>
                      <a:r>
                        <a:rPr lang="en-US" sz="1200" u="sng" dirty="0"/>
                        <a:t>difference</a:t>
                      </a:r>
                      <a:r>
                        <a:rPr lang="en-US" sz="1200" u="none" dirty="0"/>
                        <a:t> in comfort level scores </a:t>
                      </a:r>
                      <a:r>
                        <a:rPr lang="en-US" sz="1200" dirty="0"/>
                        <a:t>between perinatal nurses who participate in a high-fidelity perinatal bereavement simulation and those who do not?</a:t>
                      </a:r>
                    </a:p>
                  </a:txBody>
                  <a:tcPr marL="68580" marR="68580" marT="34290" marB="34290"/>
                </a:tc>
                <a:tc>
                  <a:txBody>
                    <a:bodyPr/>
                    <a:lstStyle/>
                    <a:p>
                      <a:r>
                        <a:rPr lang="en-US" sz="1200" u="sng" dirty="0"/>
                        <a:t>What</a:t>
                      </a:r>
                      <a:r>
                        <a:rPr lang="en-US" sz="1200" dirty="0"/>
                        <a:t> are perinatal nurses’ </a:t>
                      </a:r>
                      <a:r>
                        <a:rPr lang="en-US" sz="1200" u="none" dirty="0"/>
                        <a:t>perceptions</a:t>
                      </a:r>
                      <a:r>
                        <a:rPr lang="en-US" sz="1200" dirty="0"/>
                        <a:t> of the </a:t>
                      </a:r>
                      <a:r>
                        <a:rPr lang="en-US" sz="1200" u="none" dirty="0"/>
                        <a:t>effectiveness of simulation in </a:t>
                      </a:r>
                      <a:r>
                        <a:rPr lang="en-US" sz="1200" dirty="0"/>
                        <a:t>training them to provide perinatal bereavement care at Central Hospital?</a:t>
                      </a:r>
                    </a:p>
                  </a:txBody>
                  <a:tcPr marL="68580" marR="68580" marT="34290" marB="34290"/>
                </a:tc>
                <a:tc>
                  <a:txBody>
                    <a:bodyPr/>
                    <a:lstStyle/>
                    <a:p>
                      <a:r>
                        <a:rPr lang="en-US" sz="1200" u="sng" dirty="0"/>
                        <a:t>How</a:t>
                      </a:r>
                      <a:r>
                        <a:rPr lang="en-US" sz="1200" dirty="0"/>
                        <a:t> does a high-fidelity perinatal bereavement simulation </a:t>
                      </a:r>
                      <a:r>
                        <a:rPr lang="en-US" sz="1200" u="sng" dirty="0"/>
                        <a:t>affect</a:t>
                      </a:r>
                      <a:r>
                        <a:rPr lang="en-US" sz="1200" dirty="0"/>
                        <a:t> perinatal nurses’ comfort level in providing bereavement care?</a:t>
                      </a:r>
                    </a:p>
                  </a:txBody>
                  <a:tcPr marL="68580" marR="68580" marT="34290" marB="34290"/>
                </a:tc>
                <a:extLst>
                  <a:ext uri="{0D108BD9-81ED-4DB2-BD59-A6C34878D82A}">
                    <a16:rowId xmlns:a16="http://schemas.microsoft.com/office/drawing/2014/main" val="1959854072"/>
                  </a:ext>
                </a:extLst>
              </a:tr>
              <a:tr h="485944">
                <a:tc>
                  <a:txBody>
                    <a:bodyPr/>
                    <a:lstStyle/>
                    <a:p>
                      <a:r>
                        <a:rPr lang="en-US" sz="1200"/>
                        <a:t>Research design</a:t>
                      </a:r>
                      <a:endParaRPr lang="en-US" sz="1200" dirty="0"/>
                    </a:p>
                  </a:txBody>
                  <a:tcPr marL="68580" marR="68580" marT="34290" marB="34290"/>
                </a:tc>
                <a:tc>
                  <a:txBody>
                    <a:bodyPr/>
                    <a:lstStyle/>
                    <a:p>
                      <a:r>
                        <a:rPr lang="en-US" sz="1200" dirty="0"/>
                        <a:t>Experimental pretest-posttest control-group design</a:t>
                      </a:r>
                    </a:p>
                  </a:txBody>
                  <a:tcPr marL="68580" marR="68580" marT="34290" marB="34290"/>
                </a:tc>
                <a:tc>
                  <a:txBody>
                    <a:bodyPr/>
                    <a:lstStyle/>
                    <a:p>
                      <a:r>
                        <a:rPr lang="en-US" sz="1200" dirty="0"/>
                        <a:t>Case study</a:t>
                      </a:r>
                    </a:p>
                  </a:txBody>
                  <a:tcPr marL="68580" marR="68580" marT="34290" marB="34290"/>
                </a:tc>
                <a:tc>
                  <a:txBody>
                    <a:bodyPr/>
                    <a:lstStyle/>
                    <a:p>
                      <a:r>
                        <a:rPr lang="en-US" sz="1200" dirty="0"/>
                        <a:t>Convergent</a:t>
                      </a:r>
                    </a:p>
                  </a:txBody>
                  <a:tcPr marL="68580" marR="68580" marT="34290" marB="34290"/>
                </a:tc>
                <a:extLst>
                  <a:ext uri="{0D108BD9-81ED-4DB2-BD59-A6C34878D82A}">
                    <a16:rowId xmlns:a16="http://schemas.microsoft.com/office/drawing/2014/main" val="981156464"/>
                  </a:ext>
                </a:extLst>
              </a:tr>
            </a:tbl>
          </a:graphicData>
        </a:graphic>
      </p:graphicFrame>
    </p:spTree>
    <p:extLst>
      <p:ext uri="{BB962C8B-B14F-4D97-AF65-F5344CB8AC3E}">
        <p14:creationId xmlns:p14="http://schemas.microsoft.com/office/powerpoint/2010/main" val="12295867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Significance of the Study</a:t>
            </a:r>
          </a:p>
        </p:txBody>
      </p:sp>
      <p:sp>
        <p:nvSpPr>
          <p:cNvPr id="4" name="Content Placeholder 3"/>
          <p:cNvSpPr>
            <a:spLocks noGrp="1"/>
          </p:cNvSpPr>
          <p:nvPr>
            <p:ph sz="quarter" idx="10"/>
          </p:nvPr>
        </p:nvSpPr>
        <p:spPr/>
        <p:txBody>
          <a:bodyPr>
            <a:noAutofit/>
          </a:bodyPr>
          <a:lstStyle/>
          <a:p>
            <a:pPr>
              <a:lnSpc>
                <a:spcPct val="120000"/>
              </a:lnSpc>
            </a:pPr>
            <a:r>
              <a:rPr lang="en-US" sz="2000" dirty="0"/>
              <a:t>Empirical – Explain how the study will address the gap in the empirical peer-reviewed literature.</a:t>
            </a:r>
          </a:p>
          <a:p>
            <a:pPr>
              <a:lnSpc>
                <a:spcPct val="120000"/>
              </a:lnSpc>
            </a:pPr>
            <a:r>
              <a:rPr lang="en-US" sz="2000" dirty="0"/>
              <a:t>Practical – Explain the potential impact of the study when results are implemented in professional practice.</a:t>
            </a:r>
          </a:p>
          <a:p>
            <a:pPr>
              <a:lnSpc>
                <a:spcPct val="120000"/>
              </a:lnSpc>
            </a:pPr>
            <a:r>
              <a:rPr lang="en-US" sz="2000" dirty="0"/>
              <a:t>Theoretical – Explain how the study may extend the theory or provide new applications for the theory. </a:t>
            </a:r>
          </a:p>
          <a:p>
            <a:pPr>
              <a:lnSpc>
                <a:spcPct val="120000"/>
              </a:lnSpc>
            </a:pPr>
            <a:endParaRPr lang="en-US" sz="1500" dirty="0"/>
          </a:p>
        </p:txBody>
      </p:sp>
    </p:spTree>
    <p:extLst>
      <p:ext uri="{BB962C8B-B14F-4D97-AF65-F5344CB8AC3E}">
        <p14:creationId xmlns:p14="http://schemas.microsoft.com/office/powerpoint/2010/main" val="3335278487"/>
      </p:ext>
    </p:extLst>
  </p:cSld>
  <p:clrMapOvr>
    <a:masterClrMapping/>
  </p:clrMapOvr>
  <mc:AlternateContent xmlns:mc="http://schemas.openxmlformats.org/markup-compatibility/2006" xmlns:p14="http://schemas.microsoft.com/office/powerpoint/2010/main">
    <mc:Choice Requires="p14">
      <p:transition spd="slow" p14:dur="2000" advTm="21532"/>
    </mc:Choice>
    <mc:Fallback xmlns="">
      <p:transition spd="slow" advTm="21532"/>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descr="Empty speech bubbles">
            <a:extLst>
              <a:ext uri="{FF2B5EF4-FFF2-40B4-BE49-F238E27FC236}">
                <a16:creationId xmlns:a16="http://schemas.microsoft.com/office/drawing/2014/main" id="{13D8B191-135C-529A-CA6C-A8DE775EA1C0}"/>
              </a:ext>
            </a:extLst>
          </p:cNvPr>
          <p:cNvPicPr>
            <a:picLocks noChangeAspect="1"/>
          </p:cNvPicPr>
          <p:nvPr/>
        </p:nvPicPr>
        <p:blipFill rotWithShape="1">
          <a:blip r:embed="rId3"/>
          <a:srcRect l="9747" r="1252" b="-1"/>
          <a:stretch/>
        </p:blipFill>
        <p:spPr>
          <a:xfrm>
            <a:off x="921784" y="1409809"/>
            <a:ext cx="6417563" cy="4813166"/>
          </a:xfrm>
          <a:prstGeom prst="rect">
            <a:avLst/>
          </a:prstGeom>
        </p:spPr>
      </p:pic>
      <p:sp>
        <p:nvSpPr>
          <p:cNvPr id="2" name="Title 1">
            <a:extLst>
              <a:ext uri="{FF2B5EF4-FFF2-40B4-BE49-F238E27FC236}">
                <a16:creationId xmlns:a16="http://schemas.microsoft.com/office/drawing/2014/main" id="{E784BC4C-51EF-E6F1-BD93-43C5CAD3FCB0}"/>
              </a:ext>
            </a:extLst>
          </p:cNvPr>
          <p:cNvSpPr>
            <a:spLocks noGrp="1"/>
          </p:cNvSpPr>
          <p:nvPr>
            <p:ph type="title"/>
          </p:nvPr>
        </p:nvSpPr>
        <p:spPr>
          <a:xfrm>
            <a:off x="921784" y="660233"/>
            <a:ext cx="7186858"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3600" dirty="0">
                <a:solidFill>
                  <a:srgbClr val="FFFFFF"/>
                </a:solidFill>
              </a:rPr>
              <a:t>Share</a:t>
            </a:r>
          </a:p>
        </p:txBody>
      </p:sp>
    </p:spTree>
    <p:extLst>
      <p:ext uri="{BB962C8B-B14F-4D97-AF65-F5344CB8AC3E}">
        <p14:creationId xmlns:p14="http://schemas.microsoft.com/office/powerpoint/2010/main" val="21849353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6590D97-2365-F729-75FA-04D7DE173271}"/>
              </a:ext>
            </a:extLst>
          </p:cNvPr>
          <p:cNvSpPr>
            <a:spLocks noGrp="1"/>
          </p:cNvSpPr>
          <p:nvPr>
            <p:ph type="title"/>
          </p:nvPr>
        </p:nvSpPr>
        <p:spPr/>
        <p:txBody>
          <a:bodyPr/>
          <a:lstStyle/>
          <a:p>
            <a:r>
              <a:rPr lang="en-US" dirty="0"/>
              <a:t>References</a:t>
            </a:r>
          </a:p>
        </p:txBody>
      </p:sp>
      <p:sp>
        <p:nvSpPr>
          <p:cNvPr id="4" name="Content Placeholder 3">
            <a:extLst>
              <a:ext uri="{FF2B5EF4-FFF2-40B4-BE49-F238E27FC236}">
                <a16:creationId xmlns:a16="http://schemas.microsoft.com/office/drawing/2014/main" id="{8779A40F-3FB4-D701-C320-E38C27DDE639}"/>
              </a:ext>
            </a:extLst>
          </p:cNvPr>
          <p:cNvSpPr>
            <a:spLocks noGrp="1"/>
          </p:cNvSpPr>
          <p:nvPr>
            <p:ph sz="quarter" idx="10"/>
          </p:nvPr>
        </p:nvSpPr>
        <p:spPr/>
        <p:txBody>
          <a:bodyPr>
            <a:normAutofit fontScale="47500" lnSpcReduction="20000"/>
          </a:bodyPr>
          <a:lstStyle/>
          <a:p>
            <a:pPr>
              <a:lnSpc>
                <a:spcPct val="120000"/>
              </a:lnSpc>
              <a:spcBef>
                <a:spcPts val="0"/>
              </a:spcBef>
            </a:pPr>
            <a:r>
              <a:rPr lang="en-US" sz="2800" dirty="0" err="1"/>
              <a:t>Armour</a:t>
            </a:r>
            <a:r>
              <a:rPr lang="en-US" sz="2800" dirty="0"/>
              <a:t>, S., Gilkison, A., &amp; Hunter, M. (2018). The lived experience of midwives caring for women facing termination of pregnancy in the late second and third trimester. </a:t>
            </a:r>
            <a:r>
              <a:rPr lang="en-US" sz="2800" i="1" dirty="0"/>
              <a:t>Women and Birth, 31</a:t>
            </a:r>
            <a:r>
              <a:rPr lang="en-US" sz="2800" dirty="0"/>
              <a:t>(Suppl 1), S14.</a:t>
            </a:r>
          </a:p>
          <a:p>
            <a:pPr>
              <a:lnSpc>
                <a:spcPct val="120000"/>
              </a:lnSpc>
              <a:spcBef>
                <a:spcPts val="0"/>
              </a:spcBef>
            </a:pPr>
            <a:r>
              <a:rPr lang="en-US" sz="2800" dirty="0"/>
              <a:t>Bragard, I., Farhat, N., </a:t>
            </a:r>
            <a:r>
              <a:rPr lang="en-US" sz="2800" dirty="0" err="1"/>
              <a:t>Seghaye</a:t>
            </a:r>
            <a:r>
              <a:rPr lang="en-US" sz="2800" dirty="0"/>
              <a:t>, M., Karam, O., </a:t>
            </a:r>
            <a:r>
              <a:rPr lang="en-US" sz="2800" dirty="0" err="1"/>
              <a:t>Neuschwander</a:t>
            </a:r>
            <a:r>
              <a:rPr lang="en-US" sz="2800" dirty="0"/>
              <a:t>, A., Shayan, Y., &amp; Schumacher, K. (2019). Effectiveness of a high-fidelity simulation-based training program in managing cardiac arrhythmias in children: A randomized pilot study. </a:t>
            </a:r>
            <a:r>
              <a:rPr lang="en-US" sz="2800" i="1" dirty="0"/>
              <a:t>Pediatric Emergency Care, 35</a:t>
            </a:r>
            <a:r>
              <a:rPr lang="en-US" sz="2800" dirty="0"/>
              <a:t>(6), 412-418.</a:t>
            </a:r>
          </a:p>
          <a:p>
            <a:pPr>
              <a:lnSpc>
                <a:spcPct val="120000"/>
              </a:lnSpc>
              <a:spcBef>
                <a:spcPts val="0"/>
              </a:spcBef>
            </a:pPr>
            <a:r>
              <a:rPr lang="en-US" sz="2800" dirty="0"/>
              <a:t>Cohen, L., Manion, L., &amp; Morrison, K. (2018). </a:t>
            </a:r>
            <a:r>
              <a:rPr lang="en-US" sz="2800" i="1" dirty="0"/>
              <a:t>Research methods in education</a:t>
            </a:r>
            <a:r>
              <a:rPr lang="en-US" sz="2800" dirty="0"/>
              <a:t> (8th ed.). Routledge.</a:t>
            </a:r>
          </a:p>
          <a:p>
            <a:pPr>
              <a:lnSpc>
                <a:spcPct val="120000"/>
              </a:lnSpc>
              <a:spcBef>
                <a:spcPts val="0"/>
              </a:spcBef>
            </a:pPr>
            <a:r>
              <a:rPr lang="en-US" sz="2800" dirty="0"/>
              <a:t>Cook, D. A., Brydges, R., Zendejas, B., </a:t>
            </a:r>
            <a:r>
              <a:rPr lang="en-US" sz="2800" dirty="0" err="1"/>
              <a:t>Hamstra</a:t>
            </a:r>
            <a:r>
              <a:rPr lang="en-US" sz="2800" dirty="0"/>
              <a:t>, S. J., &amp; </a:t>
            </a:r>
            <a:r>
              <a:rPr lang="en-US" sz="2800" dirty="0" err="1"/>
              <a:t>Hatala</a:t>
            </a:r>
            <a:r>
              <a:rPr lang="en-US" sz="2800" dirty="0"/>
              <a:t>, R. (2013). Mastery learning for health professionals using technology-enhanced simulation: A systematic review and meta-analysis. </a:t>
            </a:r>
            <a:r>
              <a:rPr lang="en-US" sz="2800" i="1" dirty="0"/>
              <a:t>Academic Medicine, 88</a:t>
            </a:r>
            <a:r>
              <a:rPr lang="en-US" sz="2800" dirty="0"/>
              <a:t>(8), 1178–1186.</a:t>
            </a:r>
          </a:p>
          <a:p>
            <a:pPr>
              <a:lnSpc>
                <a:spcPct val="120000"/>
              </a:lnSpc>
              <a:spcBef>
                <a:spcPts val="0"/>
              </a:spcBef>
            </a:pPr>
            <a:r>
              <a:rPr lang="en-US" sz="2800" dirty="0"/>
              <a:t>Creswell, J. W., &amp; Creswell, J. D. (2018). </a:t>
            </a:r>
            <a:r>
              <a:rPr lang="en-US" sz="2800" i="1" dirty="0"/>
              <a:t>Research design: Quantitative, qualitative, and mixed methods approaches </a:t>
            </a:r>
            <a:r>
              <a:rPr lang="en-US" sz="2800" dirty="0"/>
              <a:t>(5th ed.). SAGE.</a:t>
            </a:r>
          </a:p>
          <a:p>
            <a:pPr>
              <a:lnSpc>
                <a:spcPct val="120000"/>
              </a:lnSpc>
              <a:spcBef>
                <a:spcPts val="0"/>
              </a:spcBef>
            </a:pPr>
            <a:r>
              <a:rPr lang="en-US" sz="2800" dirty="0"/>
              <a:t>Creswell, J. W., &amp; </a:t>
            </a:r>
            <a:r>
              <a:rPr lang="en-US" sz="2800" dirty="0" err="1"/>
              <a:t>Guetterman</a:t>
            </a:r>
            <a:r>
              <a:rPr lang="en-US" sz="2800" dirty="0"/>
              <a:t>, T. M. (2019). </a:t>
            </a:r>
            <a:r>
              <a:rPr lang="en-US" sz="2800" i="1" dirty="0"/>
              <a:t>Educational research: Planning, conducting, and evaluating quantitative and qualitative research</a:t>
            </a:r>
            <a:r>
              <a:rPr lang="en-US" sz="2800" dirty="0"/>
              <a:t> (6th ed.). Pearson.</a:t>
            </a:r>
          </a:p>
          <a:p>
            <a:pPr>
              <a:lnSpc>
                <a:spcPct val="120000"/>
              </a:lnSpc>
              <a:spcBef>
                <a:spcPts val="0"/>
              </a:spcBef>
            </a:pPr>
            <a:r>
              <a:rPr lang="en-US" sz="2800" dirty="0"/>
              <a:t>Creswell, J. W., &amp; Plano Clark, V. L. (2018). </a:t>
            </a:r>
            <a:r>
              <a:rPr lang="en-US" sz="2800" i="1" dirty="0"/>
              <a:t>Designing and </a:t>
            </a:r>
            <a:r>
              <a:rPr lang="en-US" i="1" dirty="0"/>
              <a:t>c</a:t>
            </a:r>
            <a:r>
              <a:rPr lang="en-US" sz="2800" i="1" dirty="0"/>
              <a:t>onducting mixed </a:t>
            </a:r>
            <a:r>
              <a:rPr lang="en-US" i="1" dirty="0"/>
              <a:t>m</a:t>
            </a:r>
            <a:r>
              <a:rPr lang="en-US" sz="2800" i="1" dirty="0"/>
              <a:t>ethods research</a:t>
            </a:r>
            <a:r>
              <a:rPr lang="en-US" sz="2800" dirty="0"/>
              <a:t> (Third). SAGE.</a:t>
            </a:r>
          </a:p>
        </p:txBody>
      </p:sp>
    </p:spTree>
    <p:extLst>
      <p:ext uri="{BB962C8B-B14F-4D97-AF65-F5344CB8AC3E}">
        <p14:creationId xmlns:p14="http://schemas.microsoft.com/office/powerpoint/2010/main" val="929327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F9D92-07C4-3A3B-196B-7347C5C7A2B6}"/>
              </a:ext>
            </a:extLst>
          </p:cNvPr>
          <p:cNvSpPr>
            <a:spLocks noGrp="1"/>
          </p:cNvSpPr>
          <p:nvPr>
            <p:ph type="title"/>
          </p:nvPr>
        </p:nvSpPr>
        <p:spPr/>
        <p:txBody>
          <a:bodyPr>
            <a:normAutofit/>
          </a:bodyPr>
          <a:lstStyle/>
          <a:p>
            <a:r>
              <a:rPr lang="en-US" dirty="0"/>
              <a:t>Research Gaps</a:t>
            </a:r>
          </a:p>
        </p:txBody>
      </p:sp>
      <p:sp>
        <p:nvSpPr>
          <p:cNvPr id="3" name="Content Placeholder 2">
            <a:extLst>
              <a:ext uri="{FF2B5EF4-FFF2-40B4-BE49-F238E27FC236}">
                <a16:creationId xmlns:a16="http://schemas.microsoft.com/office/drawing/2014/main" id="{7B7C0458-C614-6515-A7C4-56ACEB87306C}"/>
              </a:ext>
            </a:extLst>
          </p:cNvPr>
          <p:cNvSpPr>
            <a:spLocks noGrp="1"/>
          </p:cNvSpPr>
          <p:nvPr>
            <p:ph sz="quarter" idx="10"/>
          </p:nvPr>
        </p:nvSpPr>
        <p:spPr/>
        <p:txBody>
          <a:bodyPr>
            <a:noAutofit/>
          </a:bodyPr>
          <a:lstStyle/>
          <a:p>
            <a:r>
              <a:rPr lang="en-US" sz="2000" dirty="0"/>
              <a:t>Empirical – the issue has not been empirically verified</a:t>
            </a:r>
          </a:p>
          <a:p>
            <a:r>
              <a:rPr lang="en-US" sz="2000" dirty="0"/>
              <a:t>Population – the issue has not been explored with a particular population</a:t>
            </a:r>
          </a:p>
          <a:p>
            <a:r>
              <a:rPr lang="en-US" sz="2000" dirty="0"/>
              <a:t>Methodological – lack of variation or rigor in research methods </a:t>
            </a:r>
          </a:p>
          <a:p>
            <a:r>
              <a:rPr lang="en-US" sz="2000" dirty="0"/>
              <a:t>Theoretical – lack of theory in prior research</a:t>
            </a:r>
          </a:p>
          <a:p>
            <a:r>
              <a:rPr lang="en-US" sz="2000" dirty="0"/>
              <a:t>Conflicting results – new findings conflict with previous research</a:t>
            </a:r>
          </a:p>
          <a:p>
            <a:r>
              <a:rPr lang="en-US" sz="2000" dirty="0"/>
              <a:t>Interest and/or experience as educators</a:t>
            </a:r>
          </a:p>
          <a:p>
            <a:r>
              <a:rPr lang="en-US" sz="2000" b="1" dirty="0">
                <a:solidFill>
                  <a:srgbClr val="0000FF"/>
                </a:solidFill>
              </a:rPr>
              <a:t>Important issue</a:t>
            </a:r>
            <a:r>
              <a:rPr lang="en-US" sz="2000" dirty="0">
                <a:solidFill>
                  <a:srgbClr val="0000FF"/>
                </a:solidFill>
              </a:rPr>
              <a:t>: To generate researchable ideas from these gaps.</a:t>
            </a:r>
          </a:p>
        </p:txBody>
      </p:sp>
    </p:spTree>
    <p:extLst>
      <p:ext uri="{BB962C8B-B14F-4D97-AF65-F5344CB8AC3E}">
        <p14:creationId xmlns:p14="http://schemas.microsoft.com/office/powerpoint/2010/main" val="1212975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1000"/>
                                        <p:tgtEl>
                                          <p:spTgt spid="3">
                                            <p:txEl>
                                              <p:pRg st="6" end="6"/>
                                            </p:txEl>
                                          </p:spTgt>
                                        </p:tgtEl>
                                      </p:cBhvr>
                                    </p:animEffect>
                                    <p:anim calcmode="lin" valueType="num">
                                      <p:cBhvr>
                                        <p:cTn id="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464385-FC42-C44C-814D-B6C2240F16D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2893962-9707-D7E7-E8CA-386A6485989A}"/>
              </a:ext>
            </a:extLst>
          </p:cNvPr>
          <p:cNvSpPr>
            <a:spLocks noGrp="1"/>
          </p:cNvSpPr>
          <p:nvPr>
            <p:ph type="title"/>
          </p:nvPr>
        </p:nvSpPr>
        <p:spPr/>
        <p:txBody>
          <a:bodyPr/>
          <a:lstStyle/>
          <a:p>
            <a:r>
              <a:rPr lang="en-US" dirty="0"/>
              <a:t>References</a:t>
            </a:r>
          </a:p>
        </p:txBody>
      </p:sp>
      <p:sp>
        <p:nvSpPr>
          <p:cNvPr id="4" name="Content Placeholder 3">
            <a:extLst>
              <a:ext uri="{FF2B5EF4-FFF2-40B4-BE49-F238E27FC236}">
                <a16:creationId xmlns:a16="http://schemas.microsoft.com/office/drawing/2014/main" id="{2C157354-A86A-4128-A95B-EC539C53AE54}"/>
              </a:ext>
            </a:extLst>
          </p:cNvPr>
          <p:cNvSpPr>
            <a:spLocks noGrp="1"/>
          </p:cNvSpPr>
          <p:nvPr>
            <p:ph sz="quarter" idx="10"/>
          </p:nvPr>
        </p:nvSpPr>
        <p:spPr/>
        <p:txBody>
          <a:bodyPr>
            <a:normAutofit fontScale="47500" lnSpcReduction="20000"/>
          </a:bodyPr>
          <a:lstStyle/>
          <a:p>
            <a:pPr>
              <a:lnSpc>
                <a:spcPct val="120000"/>
              </a:lnSpc>
              <a:spcBef>
                <a:spcPts val="0"/>
              </a:spcBef>
            </a:pPr>
            <a:r>
              <a:rPr lang="en-US" sz="2800" dirty="0"/>
              <a:t>Fraenkel, J. R., &amp; Wallen, N. E. (2009). </a:t>
            </a:r>
            <a:r>
              <a:rPr lang="en-US" sz="2800" i="1" dirty="0"/>
              <a:t>How to design and evaluate research in education</a:t>
            </a:r>
            <a:r>
              <a:rPr lang="en-US" sz="2800" dirty="0"/>
              <a:t>. (7th ed.). McGraw-Hill.</a:t>
            </a:r>
          </a:p>
          <a:p>
            <a:pPr>
              <a:lnSpc>
                <a:spcPct val="120000"/>
              </a:lnSpc>
              <a:spcBef>
                <a:spcPts val="0"/>
              </a:spcBef>
            </a:pPr>
            <a:r>
              <a:rPr lang="en-US" sz="2800" dirty="0"/>
              <a:t>Gall, M. D., Gall, J. P., &amp; Borg, W. R. (2007). </a:t>
            </a:r>
            <a:r>
              <a:rPr lang="en-US" sz="2800" i="1" dirty="0"/>
              <a:t>Educational research: An introduction</a:t>
            </a:r>
            <a:r>
              <a:rPr lang="en-US" sz="2800" dirty="0"/>
              <a:t> (8th ed.). Pearson.</a:t>
            </a:r>
          </a:p>
          <a:p>
            <a:pPr>
              <a:lnSpc>
                <a:spcPct val="120000"/>
              </a:lnSpc>
              <a:spcBef>
                <a:spcPts val="0"/>
              </a:spcBef>
            </a:pPr>
            <a:r>
              <a:rPr lang="en-US" sz="2800" dirty="0"/>
              <a:t>Johnson, R. B., &amp; Christensen, L. (2014). </a:t>
            </a:r>
            <a:r>
              <a:rPr lang="en-US" sz="2800" i="1" dirty="0"/>
              <a:t>Educational research: Quantitative, qualitative, and mixed approaches </a:t>
            </a:r>
            <a:r>
              <a:rPr lang="en-US" sz="2800" dirty="0"/>
              <a:t>(5th ed.). SAGE.</a:t>
            </a:r>
          </a:p>
          <a:p>
            <a:pPr>
              <a:lnSpc>
                <a:spcPct val="120000"/>
              </a:lnSpc>
              <a:spcBef>
                <a:spcPts val="0"/>
              </a:spcBef>
            </a:pPr>
            <a:r>
              <a:rPr lang="en-US" sz="2800" dirty="0"/>
              <a:t>Harper, M. G., Bodine, J., &amp; Monachino, A. (2021). The effectiveness of simulation use in transition to practice nurse residency programs: A review of literature from 2009 to 2018. </a:t>
            </a:r>
            <a:r>
              <a:rPr lang="en-US" sz="2800" i="1" dirty="0"/>
              <a:t>Journal for Nurses in Professional Development, 37</a:t>
            </a:r>
            <a:r>
              <a:rPr lang="en-US" sz="2800" dirty="0"/>
              <a:t>(6), 329-340.</a:t>
            </a:r>
          </a:p>
          <a:p>
            <a:pPr>
              <a:lnSpc>
                <a:spcPct val="120000"/>
              </a:lnSpc>
              <a:spcBef>
                <a:spcPts val="0"/>
              </a:spcBef>
            </a:pPr>
            <a:r>
              <a:rPr lang="en-US" sz="2800" dirty="0"/>
              <a:t>Lodico, M. G., Spaulding, D. T., &amp; </a:t>
            </a:r>
            <a:r>
              <a:rPr lang="en-US" sz="2800" dirty="0" err="1"/>
              <a:t>Voegtle</a:t>
            </a:r>
            <a:r>
              <a:rPr lang="en-US" sz="2800" dirty="0"/>
              <a:t>, K. H. (2006). </a:t>
            </a:r>
            <a:r>
              <a:rPr lang="en-US" sz="2800" i="1" dirty="0"/>
              <a:t>Methods in educational research: From theory to practice</a:t>
            </a:r>
            <a:r>
              <a:rPr lang="en-US" sz="2800" dirty="0"/>
              <a:t>. Jossey-Bass.</a:t>
            </a:r>
          </a:p>
          <a:p>
            <a:pPr>
              <a:lnSpc>
                <a:spcPct val="120000"/>
              </a:lnSpc>
              <a:spcBef>
                <a:spcPts val="0"/>
              </a:spcBef>
            </a:pPr>
            <a:r>
              <a:rPr lang="en-US" sz="2800" dirty="0" err="1"/>
              <a:t>Ravaldi</a:t>
            </a:r>
            <a:r>
              <a:rPr lang="en-US" sz="2800" dirty="0"/>
              <a:t>, C., Levi, M., Angeli, E., Romeo, G., </a:t>
            </a:r>
            <a:r>
              <a:rPr lang="en-US" sz="2800" dirty="0" err="1"/>
              <a:t>Biffino</a:t>
            </a:r>
            <a:r>
              <a:rPr lang="en-US" sz="2800" dirty="0"/>
              <a:t>, M., </a:t>
            </a:r>
            <a:r>
              <a:rPr lang="en-US" sz="2800" dirty="0" err="1"/>
              <a:t>Bonaiuti</a:t>
            </a:r>
            <a:r>
              <a:rPr lang="en-US" sz="2800" dirty="0"/>
              <a:t>, R., &amp; </a:t>
            </a:r>
            <a:r>
              <a:rPr lang="en-US" sz="2800" dirty="0" err="1"/>
              <a:t>Vannacci</a:t>
            </a:r>
            <a:r>
              <a:rPr lang="en-US" sz="2800" dirty="0"/>
              <a:t>, A. (2018). Stillbirth and perinatal care: Are professionals trained to address parents’ needs? </a:t>
            </a:r>
            <a:r>
              <a:rPr lang="en-US" sz="2800" i="1" dirty="0"/>
              <a:t>Midwifery, 64</a:t>
            </a:r>
            <a:r>
              <a:rPr lang="en-US" sz="2800" dirty="0"/>
              <a:t>, 53-59.</a:t>
            </a:r>
          </a:p>
          <a:p>
            <a:pPr>
              <a:lnSpc>
                <a:spcPct val="120000"/>
              </a:lnSpc>
              <a:spcBef>
                <a:spcPts val="0"/>
              </a:spcBef>
            </a:pPr>
            <a:r>
              <a:rPr lang="en-US" sz="2800" dirty="0" err="1"/>
              <a:t>Yenal</a:t>
            </a:r>
            <a:r>
              <a:rPr lang="en-US" sz="2800" dirty="0"/>
              <a:t>, K., </a:t>
            </a:r>
            <a:r>
              <a:rPr lang="en-US" sz="2800" dirty="0" err="1"/>
              <a:t>Tektaş</a:t>
            </a:r>
            <a:r>
              <a:rPr lang="en-US" sz="2800" dirty="0"/>
              <a:t>, P., </a:t>
            </a:r>
            <a:r>
              <a:rPr lang="en-US" sz="2800" dirty="0" err="1"/>
              <a:t>Dönmez</a:t>
            </a:r>
            <a:r>
              <a:rPr lang="en-US" sz="2800" dirty="0"/>
              <a:t>, A., &amp; </a:t>
            </a:r>
            <a:r>
              <a:rPr lang="en-US" sz="2800" dirty="0" err="1"/>
              <a:t>Okumuş</a:t>
            </a:r>
            <a:r>
              <a:rPr lang="en-US" sz="2800" dirty="0"/>
              <a:t>, H. (2023). Perinatal loss: Experiences of midwives and nurses. </a:t>
            </a:r>
            <a:r>
              <a:rPr lang="en-US" sz="2800" i="1" dirty="0"/>
              <a:t>OMEGA - Journal of Death and Dying, 87</a:t>
            </a:r>
            <a:r>
              <a:rPr lang="en-US" sz="2800" dirty="0"/>
              <a:t>(4), 1174-1188.</a:t>
            </a:r>
          </a:p>
        </p:txBody>
      </p:sp>
    </p:spTree>
    <p:extLst>
      <p:ext uri="{BB962C8B-B14F-4D97-AF65-F5344CB8AC3E}">
        <p14:creationId xmlns:p14="http://schemas.microsoft.com/office/powerpoint/2010/main" val="14394419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21476-2258-B00B-2BF3-3D7B89A2EC8C}"/>
              </a:ext>
            </a:extLst>
          </p:cNvPr>
          <p:cNvSpPr>
            <a:spLocks noGrp="1"/>
          </p:cNvSpPr>
          <p:nvPr>
            <p:ph type="title"/>
          </p:nvPr>
        </p:nvSpPr>
        <p:spPr>
          <a:xfrm>
            <a:off x="842517" y="1188637"/>
            <a:ext cx="7488461" cy="1597228"/>
          </a:xfrm>
        </p:spPr>
        <p:txBody>
          <a:bodyPr>
            <a:normAutofit/>
          </a:bodyPr>
          <a:lstStyle/>
          <a:p>
            <a:pPr algn="ctr"/>
            <a:br>
              <a:rPr lang="en-US" sz="5200" dirty="0"/>
            </a:br>
            <a:r>
              <a:rPr lang="en-US" sz="5200" dirty="0"/>
              <a:t>Thank You!</a:t>
            </a:r>
          </a:p>
        </p:txBody>
      </p:sp>
      <p:pic>
        <p:nvPicPr>
          <p:cNvPr id="7" name="Graphic 6" descr="Email">
            <a:extLst>
              <a:ext uri="{FF2B5EF4-FFF2-40B4-BE49-F238E27FC236}">
                <a16:creationId xmlns:a16="http://schemas.microsoft.com/office/drawing/2014/main" id="{5527848F-5267-201A-867F-778D4240C8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57272" y="3066362"/>
            <a:ext cx="2650489" cy="2650489"/>
          </a:xfrm>
          <a:prstGeom prst="rect">
            <a:avLst/>
          </a:prstGeom>
        </p:spPr>
      </p:pic>
      <p:sp>
        <p:nvSpPr>
          <p:cNvPr id="3" name="Content Placeholder 2">
            <a:extLst>
              <a:ext uri="{FF2B5EF4-FFF2-40B4-BE49-F238E27FC236}">
                <a16:creationId xmlns:a16="http://schemas.microsoft.com/office/drawing/2014/main" id="{5EB2263E-81A4-B2B2-255E-AEE0E0B87BB5}"/>
              </a:ext>
            </a:extLst>
          </p:cNvPr>
          <p:cNvSpPr>
            <a:spLocks noGrp="1"/>
          </p:cNvSpPr>
          <p:nvPr>
            <p:ph idx="1"/>
          </p:nvPr>
        </p:nvSpPr>
        <p:spPr>
          <a:xfrm>
            <a:off x="4107761" y="4072136"/>
            <a:ext cx="4384598" cy="1497180"/>
          </a:xfrm>
        </p:spPr>
        <p:txBody>
          <a:bodyPr anchor="t">
            <a:normAutofit/>
          </a:bodyPr>
          <a:lstStyle/>
          <a:p>
            <a:pPr marL="0" indent="0" algn="ctr">
              <a:spcBef>
                <a:spcPts val="0"/>
              </a:spcBef>
              <a:spcAft>
                <a:spcPts val="600"/>
              </a:spcAft>
              <a:buNone/>
            </a:pPr>
            <a:r>
              <a:rPr lang="en-US" sz="1700" b="1" dirty="0"/>
              <a:t>Violet Kulo, EdD, PhD</a:t>
            </a:r>
          </a:p>
          <a:p>
            <a:pPr marL="0" indent="0" algn="ctr">
              <a:spcBef>
                <a:spcPts val="0"/>
              </a:spcBef>
              <a:spcAft>
                <a:spcPts val="600"/>
              </a:spcAft>
              <a:buNone/>
            </a:pPr>
            <a:r>
              <a:rPr lang="en-US" sz="1700" dirty="0"/>
              <a:t>vkulo@umaryland.edu</a:t>
            </a:r>
          </a:p>
          <a:p>
            <a:pPr marL="0" indent="0" algn="ctr">
              <a:spcBef>
                <a:spcPts val="0"/>
              </a:spcBef>
              <a:spcAft>
                <a:spcPts val="600"/>
              </a:spcAft>
              <a:buNone/>
            </a:pPr>
            <a:endParaRPr lang="en-US" sz="1700" dirty="0"/>
          </a:p>
          <a:p>
            <a:pPr marL="0" indent="0" algn="ctr">
              <a:spcBef>
                <a:spcPts val="0"/>
              </a:spcBef>
              <a:spcAft>
                <a:spcPts val="600"/>
              </a:spcAft>
              <a:buNone/>
            </a:pPr>
            <a:r>
              <a:rPr lang="en-US" sz="1400" dirty="0">
                <a:hlinkClick r:id="rId5"/>
              </a:rPr>
              <a:t>https://graduate.umaryland.edu/healthprofessionsed/</a:t>
            </a:r>
            <a:endParaRPr lang="en-US" sz="1400" dirty="0"/>
          </a:p>
        </p:txBody>
      </p:sp>
    </p:spTree>
    <p:extLst>
      <p:ext uri="{BB962C8B-B14F-4D97-AF65-F5344CB8AC3E}">
        <p14:creationId xmlns:p14="http://schemas.microsoft.com/office/powerpoint/2010/main" val="3422865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872B2-F079-4C43-9F99-FAE8A032E4C8}"/>
              </a:ext>
            </a:extLst>
          </p:cNvPr>
          <p:cNvSpPr>
            <a:spLocks noGrp="1"/>
          </p:cNvSpPr>
          <p:nvPr>
            <p:ph type="title"/>
          </p:nvPr>
        </p:nvSpPr>
        <p:spPr/>
        <p:txBody>
          <a:bodyPr/>
          <a:lstStyle/>
          <a:p>
            <a:r>
              <a:rPr lang="en-US" dirty="0"/>
              <a:t>Research Process</a:t>
            </a:r>
          </a:p>
        </p:txBody>
      </p:sp>
      <p:graphicFrame>
        <p:nvGraphicFramePr>
          <p:cNvPr id="4" name="Content Placeholder 3">
            <a:extLst>
              <a:ext uri="{FF2B5EF4-FFF2-40B4-BE49-F238E27FC236}">
                <a16:creationId xmlns:a16="http://schemas.microsoft.com/office/drawing/2014/main" id="{3EFA2804-238A-7A43-855F-9329F7AA9F26}"/>
              </a:ext>
            </a:extLst>
          </p:cNvPr>
          <p:cNvGraphicFramePr>
            <a:graphicFrameLocks noGrp="1"/>
          </p:cNvGraphicFramePr>
          <p:nvPr>
            <p:ph sz="quarter" idx="10"/>
            <p:extLst>
              <p:ext uri="{D42A27DB-BD31-4B8C-83A1-F6EECF244321}">
                <p14:modId xmlns:p14="http://schemas.microsoft.com/office/powerpoint/2010/main" val="3657168581"/>
              </p:ext>
            </p:extLst>
          </p:nvPr>
        </p:nvGraphicFramePr>
        <p:xfrm>
          <a:off x="628650" y="2717800"/>
          <a:ext cx="7886700" cy="3095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3B1BB753-8201-9D4D-96C3-8078BFF35201}"/>
              </a:ext>
            </a:extLst>
          </p:cNvPr>
          <p:cNvSpPr txBox="1"/>
          <p:nvPr/>
        </p:nvSpPr>
        <p:spPr>
          <a:xfrm>
            <a:off x="628649" y="6151518"/>
            <a:ext cx="3496783" cy="276999"/>
          </a:xfrm>
          <a:prstGeom prst="rect">
            <a:avLst/>
          </a:prstGeom>
          <a:noFill/>
        </p:spPr>
        <p:txBody>
          <a:bodyPr wrap="square" rtlCol="0">
            <a:spAutoFit/>
          </a:bodyPr>
          <a:lstStyle/>
          <a:p>
            <a:r>
              <a:rPr lang="en-US" sz="1200" dirty="0"/>
              <a:t>(Adapted from Creswell &amp; Guetterman, 2019 , p. 8)</a:t>
            </a:r>
          </a:p>
        </p:txBody>
      </p:sp>
      <p:sp>
        <p:nvSpPr>
          <p:cNvPr id="3" name="Star: 5 Points 2">
            <a:extLst>
              <a:ext uri="{FF2B5EF4-FFF2-40B4-BE49-F238E27FC236}">
                <a16:creationId xmlns:a16="http://schemas.microsoft.com/office/drawing/2014/main" id="{64A88A4E-2B52-4774-0935-9DD3945D753C}"/>
              </a:ext>
            </a:extLst>
          </p:cNvPr>
          <p:cNvSpPr/>
          <p:nvPr/>
        </p:nvSpPr>
        <p:spPr>
          <a:xfrm>
            <a:off x="2637183" y="3621024"/>
            <a:ext cx="274320" cy="274320"/>
          </a:xfrm>
          <a:prstGeom prst="star5">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tar: 5 Points 4">
            <a:extLst>
              <a:ext uri="{FF2B5EF4-FFF2-40B4-BE49-F238E27FC236}">
                <a16:creationId xmlns:a16="http://schemas.microsoft.com/office/drawing/2014/main" id="{B6624164-6E8A-4CD1-E4AF-3554C3C690AD}"/>
              </a:ext>
            </a:extLst>
          </p:cNvPr>
          <p:cNvSpPr/>
          <p:nvPr/>
        </p:nvSpPr>
        <p:spPr>
          <a:xfrm>
            <a:off x="7944679" y="3624470"/>
            <a:ext cx="274320" cy="274320"/>
          </a:xfrm>
          <a:prstGeom prst="star5">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8157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Definitions</a:t>
            </a:r>
          </a:p>
        </p:txBody>
      </p:sp>
      <p:graphicFrame>
        <p:nvGraphicFramePr>
          <p:cNvPr id="3" name="Content Placeholder 2">
            <a:extLst>
              <a:ext uri="{FF2B5EF4-FFF2-40B4-BE49-F238E27FC236}">
                <a16:creationId xmlns:a16="http://schemas.microsoft.com/office/drawing/2014/main" id="{2BF9A8D2-5470-8F80-67A5-A267E0CB8B58}"/>
              </a:ext>
            </a:extLst>
          </p:cNvPr>
          <p:cNvGraphicFramePr>
            <a:graphicFrameLocks noGrp="1"/>
          </p:cNvGraphicFramePr>
          <p:nvPr>
            <p:ph sz="quarter" idx="10"/>
            <p:extLst>
              <p:ext uri="{D42A27DB-BD31-4B8C-83A1-F6EECF244321}">
                <p14:modId xmlns:p14="http://schemas.microsoft.com/office/powerpoint/2010/main" val="2065734054"/>
              </p:ext>
            </p:extLst>
          </p:nvPr>
        </p:nvGraphicFramePr>
        <p:xfrm>
          <a:off x="531628" y="2339164"/>
          <a:ext cx="7983722" cy="35725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99848285"/>
      </p:ext>
    </p:extLst>
  </p:cSld>
  <p:clrMapOvr>
    <a:masterClrMapping/>
  </p:clrMapOvr>
  <mc:AlternateContent xmlns:mc="http://schemas.openxmlformats.org/markup-compatibility/2006" xmlns:p14="http://schemas.microsoft.com/office/powerpoint/2010/main">
    <mc:Choice Requires="p14">
      <p:transition spd="slow" p14:dur="2000" advTm="21532"/>
    </mc:Choice>
    <mc:Fallback xmlns="">
      <p:transition spd="slow" advTm="21532"/>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CCFA31-85A8-0624-7FA9-E82827A8674A}"/>
              </a:ext>
            </a:extLst>
          </p:cNvPr>
          <p:cNvSpPr>
            <a:spLocks noGrp="1"/>
          </p:cNvSpPr>
          <p:nvPr>
            <p:ph idx="1"/>
          </p:nvPr>
        </p:nvSpPr>
        <p:spPr/>
        <p:txBody>
          <a:bodyPr>
            <a:normAutofit lnSpcReduction="10000"/>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r">
              <a:buNone/>
            </a:pPr>
            <a:r>
              <a:rPr lang="en-US" sz="1275" dirty="0"/>
              <a:t>(</a:t>
            </a:r>
            <a:r>
              <a:rPr lang="en-US" sz="1275" dirty="0" err="1"/>
              <a:t>Lodico</a:t>
            </a:r>
            <a:r>
              <a:rPr lang="en-US" sz="1275" dirty="0"/>
              <a:t> et al., 2006, p. 30)</a:t>
            </a:r>
          </a:p>
        </p:txBody>
      </p:sp>
      <p:pic>
        <p:nvPicPr>
          <p:cNvPr id="5" name="Picture 4">
            <a:extLst>
              <a:ext uri="{FF2B5EF4-FFF2-40B4-BE49-F238E27FC236}">
                <a16:creationId xmlns:a16="http://schemas.microsoft.com/office/drawing/2014/main" id="{5534F358-F43E-D339-410B-59CEEEA9F82D}"/>
              </a:ext>
            </a:extLst>
          </p:cNvPr>
          <p:cNvPicPr>
            <a:picLocks noChangeAspect="1"/>
          </p:cNvPicPr>
          <p:nvPr/>
        </p:nvPicPr>
        <p:blipFill>
          <a:blip r:embed="rId3"/>
          <a:stretch>
            <a:fillRect/>
          </a:stretch>
        </p:blipFill>
        <p:spPr>
          <a:xfrm>
            <a:off x="1433976" y="1052623"/>
            <a:ext cx="4836169" cy="5613991"/>
          </a:xfrm>
          <a:prstGeom prst="rect">
            <a:avLst/>
          </a:prstGeom>
        </p:spPr>
      </p:pic>
    </p:spTree>
    <p:extLst>
      <p:ext uri="{BB962C8B-B14F-4D97-AF65-F5344CB8AC3E}">
        <p14:creationId xmlns:p14="http://schemas.microsoft.com/office/powerpoint/2010/main" val="1344919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C050F-EB67-CB18-902D-503FA1BF107D}"/>
              </a:ext>
            </a:extLst>
          </p:cNvPr>
          <p:cNvSpPr>
            <a:spLocks noGrp="1"/>
          </p:cNvSpPr>
          <p:nvPr>
            <p:ph type="title"/>
          </p:nvPr>
        </p:nvSpPr>
        <p:spPr/>
        <p:txBody>
          <a:bodyPr>
            <a:normAutofit/>
          </a:bodyPr>
          <a:lstStyle/>
          <a:p>
            <a:pPr algn="l"/>
            <a:r>
              <a:rPr lang="en-US" sz="3200" dirty="0"/>
              <a:t>Characteristics of Good Research Questions</a:t>
            </a:r>
          </a:p>
        </p:txBody>
      </p:sp>
      <p:sp>
        <p:nvSpPr>
          <p:cNvPr id="3" name="Content Placeholder 2">
            <a:extLst>
              <a:ext uri="{FF2B5EF4-FFF2-40B4-BE49-F238E27FC236}">
                <a16:creationId xmlns:a16="http://schemas.microsoft.com/office/drawing/2014/main" id="{DF1AC2D8-FD31-ED4F-E3D4-8937914D088C}"/>
              </a:ext>
            </a:extLst>
          </p:cNvPr>
          <p:cNvSpPr>
            <a:spLocks noGrp="1"/>
          </p:cNvSpPr>
          <p:nvPr>
            <p:ph sz="quarter" idx="10"/>
          </p:nvPr>
        </p:nvSpPr>
        <p:spPr/>
        <p:txBody>
          <a:bodyPr/>
          <a:lstStyle/>
          <a:p>
            <a:r>
              <a:rPr lang="en-US" dirty="0"/>
              <a:t>Researchable – can be investigated </a:t>
            </a:r>
          </a:p>
          <a:p>
            <a:r>
              <a:rPr lang="en-US" dirty="0"/>
              <a:t>Clear – clarify what exactly is being investigated</a:t>
            </a:r>
          </a:p>
          <a:p>
            <a:r>
              <a:rPr lang="en-US" dirty="0"/>
              <a:t>Significant – worth investigating</a:t>
            </a:r>
          </a:p>
          <a:p>
            <a:r>
              <a:rPr lang="en-US" dirty="0"/>
              <a:t>Ethical – not harm participants</a:t>
            </a:r>
          </a:p>
        </p:txBody>
      </p:sp>
    </p:spTree>
    <p:extLst>
      <p:ext uri="{BB962C8B-B14F-4D97-AF65-F5344CB8AC3E}">
        <p14:creationId xmlns:p14="http://schemas.microsoft.com/office/powerpoint/2010/main" val="3727258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8D22FC-D6EB-7C26-C059-510B74ECDC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4654DD-B365-0778-AE42-DF46F6D7DFB8}"/>
              </a:ext>
            </a:extLst>
          </p:cNvPr>
          <p:cNvSpPr>
            <a:spLocks noGrp="1"/>
          </p:cNvSpPr>
          <p:nvPr>
            <p:ph type="title"/>
          </p:nvPr>
        </p:nvSpPr>
        <p:spPr/>
        <p:txBody>
          <a:bodyPr/>
          <a:lstStyle/>
          <a:p>
            <a:r>
              <a:rPr lang="en-US" dirty="0"/>
              <a:t>Is this Question Researchable?</a:t>
            </a:r>
          </a:p>
        </p:txBody>
      </p:sp>
      <p:sp>
        <p:nvSpPr>
          <p:cNvPr id="3" name="Content Placeholder 2">
            <a:extLst>
              <a:ext uri="{FF2B5EF4-FFF2-40B4-BE49-F238E27FC236}">
                <a16:creationId xmlns:a16="http://schemas.microsoft.com/office/drawing/2014/main" id="{3710E323-C7B7-D657-D16B-D1688D321099}"/>
              </a:ext>
            </a:extLst>
          </p:cNvPr>
          <p:cNvSpPr>
            <a:spLocks noGrp="1"/>
          </p:cNvSpPr>
          <p:nvPr>
            <p:ph sz="quarter" idx="10"/>
          </p:nvPr>
        </p:nvSpPr>
        <p:spPr/>
        <p:txBody>
          <a:bodyPr/>
          <a:lstStyle/>
          <a:p>
            <a:r>
              <a:rPr lang="en-US" dirty="0"/>
              <a:t>What are students’ perceptions about UMB’s counseling and psychiatric services?</a:t>
            </a:r>
          </a:p>
          <a:p>
            <a:pPr lvl="1"/>
            <a:r>
              <a:rPr lang="en-US" dirty="0"/>
              <a:t>Empirical data can be collected</a:t>
            </a:r>
          </a:p>
        </p:txBody>
      </p:sp>
    </p:spTree>
    <p:extLst>
      <p:ext uri="{BB962C8B-B14F-4D97-AF65-F5344CB8AC3E}">
        <p14:creationId xmlns:p14="http://schemas.microsoft.com/office/powerpoint/2010/main" val="2914343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itle background">
  <a:themeElements>
    <a:clrScheme name="LEAPS">
      <a:dk1>
        <a:srgbClr val="000000"/>
      </a:dk1>
      <a:lt1>
        <a:srgbClr val="FFFFFF"/>
      </a:lt1>
      <a:dk2>
        <a:srgbClr val="44546A"/>
      </a:dk2>
      <a:lt2>
        <a:srgbClr val="E7E6E6"/>
      </a:lt2>
      <a:accent1>
        <a:srgbClr val="7BABBB"/>
      </a:accent1>
      <a:accent2>
        <a:srgbClr val="0E747F"/>
      </a:accent2>
      <a:accent3>
        <a:srgbClr val="A5A5A5"/>
      </a:accent3>
      <a:accent4>
        <a:srgbClr val="007698"/>
      </a:accent4>
      <a:accent5>
        <a:srgbClr val="40869E"/>
      </a:accent5>
      <a:accent6>
        <a:srgbClr val="40849D"/>
      </a:accent6>
      <a:hlink>
        <a:srgbClr val="0E747F"/>
      </a:hlink>
      <a:folHlink>
        <a:srgbClr val="0E747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Layout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441305338ABD848A41579F499BED557" ma:contentTypeVersion="14" ma:contentTypeDescription="Create a new document." ma:contentTypeScope="" ma:versionID="996be302cc82d0c6086f08f676297358">
  <xsd:schema xmlns:xsd="http://www.w3.org/2001/XMLSchema" xmlns:xs="http://www.w3.org/2001/XMLSchema" xmlns:p="http://schemas.microsoft.com/office/2006/metadata/properties" xmlns:ns2="88986642-411f-4640-ad49-f83cd9bbfb97" xmlns:ns3="1ee45c42-907d-45d8-bc2e-ad32529064a1" targetNamespace="http://schemas.microsoft.com/office/2006/metadata/properties" ma:root="true" ma:fieldsID="8b2d2b808f15e3631afa5e31087f9fab" ns2:_="" ns3:_="">
    <xsd:import namespace="88986642-411f-4640-ad49-f83cd9bbfb97"/>
    <xsd:import namespace="1ee45c42-907d-45d8-bc2e-ad32529064a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986642-411f-4640-ad49-f83cd9bbfb9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d37ae30-1c3a-40e1-94c5-05ea5a1665a8"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ee45c42-907d-45d8-bc2e-ad32529064a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8986642-411f-4640-ad49-f83cd9bbfb9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8B493DD-0F21-4001-8B92-B80FC6845D70}">
  <ds:schemaRefs>
    <ds:schemaRef ds:uri="http://schemas.microsoft.com/sharepoint/v3/contenttype/forms"/>
  </ds:schemaRefs>
</ds:datastoreItem>
</file>

<file path=customXml/itemProps2.xml><?xml version="1.0" encoding="utf-8"?>
<ds:datastoreItem xmlns:ds="http://schemas.openxmlformats.org/officeDocument/2006/customXml" ds:itemID="{E6A8746B-6FDF-4B31-86D7-752AFBF7E6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986642-411f-4640-ad49-f83cd9bbfb97"/>
    <ds:schemaRef ds:uri="1ee45c42-907d-45d8-bc2e-ad32529064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9E4A08B-33B1-4D00-AC81-3A158859EDEC}">
  <ds:schemaRefs>
    <ds:schemaRef ds:uri="88986642-411f-4640-ad49-f83cd9bbfb97"/>
    <ds:schemaRef ds:uri="http://purl.org/dc/terms/"/>
    <ds:schemaRef ds:uri="http://schemas.microsoft.com/office/2006/documentManagement/types"/>
    <ds:schemaRef ds:uri="1ee45c42-907d-45d8-bc2e-ad32529064a1"/>
    <ds:schemaRef ds:uri="http://schemas.openxmlformats.org/package/2006/metadata/core-properties"/>
    <ds:schemaRef ds:uri="http://schemas.microsoft.com/office/2006/metadata/properties"/>
    <ds:schemaRef ds:uri="http://purl.org/dc/dcmitype/"/>
    <ds:schemaRef ds:uri="http://purl.org/dc/elements/1.1/"/>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11320</TotalTime>
  <Words>2658</Words>
  <Application>Microsoft Office PowerPoint</Application>
  <PresentationFormat>On-screen Show (4:3)</PresentationFormat>
  <Paragraphs>229</Paragraphs>
  <Slides>41</Slides>
  <Notes>38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41</vt:i4>
      </vt:variant>
    </vt:vector>
  </HeadingPairs>
  <TitlesOfParts>
    <vt:vector size="47" baseType="lpstr">
      <vt:lpstr>Arial</vt:lpstr>
      <vt:lpstr>Calibri</vt:lpstr>
      <vt:lpstr>LiberationSerif</vt:lpstr>
      <vt:lpstr>Times New Roman</vt:lpstr>
      <vt:lpstr>Title background</vt:lpstr>
      <vt:lpstr>Content Layouts</vt:lpstr>
      <vt:lpstr>An Overview of Formulating a Research Question: From Topic to Question</vt:lpstr>
      <vt:lpstr>Objectives</vt:lpstr>
      <vt:lpstr>What is Education Research?</vt:lpstr>
      <vt:lpstr>Research Gaps</vt:lpstr>
      <vt:lpstr>Research Process</vt:lpstr>
      <vt:lpstr>Definitions</vt:lpstr>
      <vt:lpstr>PowerPoint Presentation</vt:lpstr>
      <vt:lpstr>Characteristics of Good Research Questions</vt:lpstr>
      <vt:lpstr>Is this Question Researchable?</vt:lpstr>
      <vt:lpstr>Is this Question Researchable?</vt:lpstr>
      <vt:lpstr>Is this Question Researchable?</vt:lpstr>
      <vt:lpstr> Example 1: Quantitative Study </vt:lpstr>
      <vt:lpstr>Identify a Problem</vt:lpstr>
      <vt:lpstr>Research Problem</vt:lpstr>
      <vt:lpstr>Statement of the Problem </vt:lpstr>
      <vt:lpstr>Purpose Statement</vt:lpstr>
      <vt:lpstr>Purpose of the Study</vt:lpstr>
      <vt:lpstr>Research Questions</vt:lpstr>
      <vt:lpstr>Research Question &amp; Hypothesis</vt:lpstr>
      <vt:lpstr> Example 2: Qualitative Study </vt:lpstr>
      <vt:lpstr>Identify a Problem</vt:lpstr>
      <vt:lpstr>Research Problem</vt:lpstr>
      <vt:lpstr>Statement of the Problem </vt:lpstr>
      <vt:lpstr>Purpose Statement</vt:lpstr>
      <vt:lpstr>Purpose of the Study</vt:lpstr>
      <vt:lpstr>Research Questions</vt:lpstr>
      <vt:lpstr>Research Questions</vt:lpstr>
      <vt:lpstr> Example 3: Mixed Methods Study </vt:lpstr>
      <vt:lpstr>Identify a Problem</vt:lpstr>
      <vt:lpstr>Research Problem</vt:lpstr>
      <vt:lpstr>Statement of the Problem </vt:lpstr>
      <vt:lpstr>Purpose Statement</vt:lpstr>
      <vt:lpstr>Purpose of the Study</vt:lpstr>
      <vt:lpstr>Research Questions</vt:lpstr>
      <vt:lpstr>Research Questions</vt:lpstr>
      <vt:lpstr>Alignment</vt:lpstr>
      <vt:lpstr>Significance of the Study</vt:lpstr>
      <vt:lpstr>Share</vt:lpstr>
      <vt:lpstr>References</vt:lpstr>
      <vt:lpstr>References</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Bower, Zachary J</dc:creator>
  <cp:lastModifiedBy>Kulo, Violet</cp:lastModifiedBy>
  <cp:revision>17</cp:revision>
  <dcterms:created xsi:type="dcterms:W3CDTF">2022-03-14T12:59:17Z</dcterms:created>
  <dcterms:modified xsi:type="dcterms:W3CDTF">2025-03-24T17:01:52Z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95e5178-20cb-4c9f-b31a-2c16abe10585_Enabled">
    <vt:lpwstr>true</vt:lpwstr>
  </property>
  <property fmtid="{D5CDD505-2E9C-101B-9397-08002B2CF9AE}" pid="3" name="MSIP_Label_a95e5178-20cb-4c9f-b31a-2c16abe10585_SetDate">
    <vt:lpwstr>2022-03-14T12:59:21Z</vt:lpwstr>
  </property>
  <property fmtid="{D5CDD505-2E9C-101B-9397-08002B2CF9AE}" pid="4" name="MSIP_Label_a95e5178-20cb-4c9f-b31a-2c16abe10585_Method">
    <vt:lpwstr>Standard</vt:lpwstr>
  </property>
  <property fmtid="{D5CDD505-2E9C-101B-9397-08002B2CF9AE}" pid="5" name="MSIP_Label_a95e5178-20cb-4c9f-b31a-2c16abe10585_Name">
    <vt:lpwstr>General</vt:lpwstr>
  </property>
  <property fmtid="{D5CDD505-2E9C-101B-9397-08002B2CF9AE}" pid="6" name="MSIP_Label_a95e5178-20cb-4c9f-b31a-2c16abe10585_SiteId">
    <vt:lpwstr>b7d27e93-356b-4ad8-8a70-89c35df207c0</vt:lpwstr>
  </property>
  <property fmtid="{D5CDD505-2E9C-101B-9397-08002B2CF9AE}" pid="7" name="MSIP_Label_a95e5178-20cb-4c9f-b31a-2c16abe10585_ActionId">
    <vt:lpwstr>2f52e1c7-55ab-40b6-8af0-580aaaa1ebfb</vt:lpwstr>
  </property>
  <property fmtid="{D5CDD505-2E9C-101B-9397-08002B2CF9AE}" pid="8" name="MSIP_Label_a95e5178-20cb-4c9f-b31a-2c16abe10585_ContentBits">
    <vt:lpwstr>0</vt:lpwstr>
  </property>
  <property fmtid="{D5CDD505-2E9C-101B-9397-08002B2CF9AE}" pid="9" name="ContentTypeId">
    <vt:lpwstr>0x010100C441305338ABD848A41579F499BED557</vt:lpwstr>
  </property>
  <property fmtid="{D5CDD505-2E9C-101B-9397-08002B2CF9AE}" pid="10" name="Order">
    <vt:r8>14500</vt:r8>
  </property>
  <property fmtid="{D5CDD505-2E9C-101B-9397-08002B2CF9AE}" pid="11" name="xd_Signature">
    <vt:bool>false</vt:bool>
  </property>
  <property fmtid="{D5CDD505-2E9C-101B-9397-08002B2CF9AE}" pid="12" name="xd_ProgID">
    <vt:lpwstr/>
  </property>
  <property fmtid="{D5CDD505-2E9C-101B-9397-08002B2CF9AE}" pid="13" name="_ExtendedDescription">
    <vt:lpwstr/>
  </property>
  <property fmtid="{D5CDD505-2E9C-101B-9397-08002B2CF9AE}" pid="14" name="TriggerFlowInfo">
    <vt:lpwstr/>
  </property>
  <property fmtid="{D5CDD505-2E9C-101B-9397-08002B2CF9AE}" pid="15" name="ComplianceAssetId">
    <vt:lpwstr/>
  </property>
  <property fmtid="{D5CDD505-2E9C-101B-9397-08002B2CF9AE}" pid="16" name="TemplateUrl">
    <vt:lpwstr/>
  </property>
</Properties>
</file>