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4"/>
    <p:sldMasterId id="2147483725" r:id="rId5"/>
  </p:sldMasterIdLst>
  <p:notesMasterIdLst>
    <p:notesMasterId r:id="rId12"/>
  </p:notesMasterIdLst>
  <p:sldIdLst>
    <p:sldId id="257" r:id="rId6"/>
    <p:sldId id="256" r:id="rId7"/>
    <p:sldId id="261" r:id="rId8"/>
    <p:sldId id="262" r:id="rId9"/>
    <p:sldId id="264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7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3"/>
    <p:restoredTop sz="94694"/>
  </p:normalViewPr>
  <p:slideViewPr>
    <p:cSldViewPr snapToGrid="0" snapToObjects="1">
      <p:cViewPr varScale="1">
        <p:scale>
          <a:sx n="105" d="100"/>
          <a:sy n="105" d="100"/>
        </p:scale>
        <p:origin x="13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yingo, Gerald" userId="6a6ba883-ef14-4acb-9703-429fe12568f2" providerId="ADAL" clId="{7F75DE59-6C4B-441F-9857-F592BCA01F03}"/>
    <pc:docChg chg="modSld sldOrd">
      <pc:chgData name="Kayingo, Gerald" userId="6a6ba883-ef14-4acb-9703-429fe12568f2" providerId="ADAL" clId="{7F75DE59-6C4B-441F-9857-F592BCA01F03}" dt="2025-03-31T19:08:21.231" v="40" actId="20577"/>
      <pc:docMkLst>
        <pc:docMk/>
      </pc:docMkLst>
      <pc:sldChg chg="modSp mod">
        <pc:chgData name="Kayingo, Gerald" userId="6a6ba883-ef14-4acb-9703-429fe12568f2" providerId="ADAL" clId="{7F75DE59-6C4B-441F-9857-F592BCA01F03}" dt="2025-03-31T19:08:21.231" v="40" actId="20577"/>
        <pc:sldMkLst>
          <pc:docMk/>
          <pc:sldMk cId="929327543" sldId="256"/>
        </pc:sldMkLst>
        <pc:spChg chg="mod">
          <ac:chgData name="Kayingo, Gerald" userId="6a6ba883-ef14-4acb-9703-429fe12568f2" providerId="ADAL" clId="{7F75DE59-6C4B-441F-9857-F592BCA01F03}" dt="2025-03-31T19:08:21.231" v="40" actId="20577"/>
          <ac:spMkLst>
            <pc:docMk/>
            <pc:sldMk cId="929327543" sldId="256"/>
            <ac:spMk id="4" creationId="{8779A40F-3FB4-D701-C320-E38C27DDE639}"/>
          </ac:spMkLst>
        </pc:spChg>
      </pc:sldChg>
      <pc:sldChg chg="modSp mod">
        <pc:chgData name="Kayingo, Gerald" userId="6a6ba883-ef14-4acb-9703-429fe12568f2" providerId="ADAL" clId="{7F75DE59-6C4B-441F-9857-F592BCA01F03}" dt="2025-03-31T19:06:56.511" v="0" actId="6549"/>
        <pc:sldMkLst>
          <pc:docMk/>
          <pc:sldMk cId="1344135631" sldId="257"/>
        </pc:sldMkLst>
        <pc:spChg chg="mod">
          <ac:chgData name="Kayingo, Gerald" userId="6a6ba883-ef14-4acb-9703-429fe12568f2" providerId="ADAL" clId="{7F75DE59-6C4B-441F-9857-F592BCA01F03}" dt="2025-03-31T19:06:56.511" v="0" actId="6549"/>
          <ac:spMkLst>
            <pc:docMk/>
            <pc:sldMk cId="1344135631" sldId="257"/>
            <ac:spMk id="5" creationId="{3403AD86-0C7D-0E7C-33AE-9E6C61E647CA}"/>
          </ac:spMkLst>
        </pc:spChg>
      </pc:sldChg>
      <pc:sldChg chg="modSp mod">
        <pc:chgData name="Kayingo, Gerald" userId="6a6ba883-ef14-4acb-9703-429fe12568f2" providerId="ADAL" clId="{7F75DE59-6C4B-441F-9857-F592BCA01F03}" dt="2025-03-31T19:08:11.322" v="39" actId="20577"/>
        <pc:sldMkLst>
          <pc:docMk/>
          <pc:sldMk cId="1132408491" sldId="263"/>
        </pc:sldMkLst>
        <pc:spChg chg="mod">
          <ac:chgData name="Kayingo, Gerald" userId="6a6ba883-ef14-4acb-9703-429fe12568f2" providerId="ADAL" clId="{7F75DE59-6C4B-441F-9857-F592BCA01F03}" dt="2025-03-31T19:08:11.322" v="39" actId="20577"/>
          <ac:spMkLst>
            <pc:docMk/>
            <pc:sldMk cId="1132408491" sldId="263"/>
            <ac:spMk id="4" creationId="{C8446CC2-A59E-A687-4C64-8AA798992260}"/>
          </ac:spMkLst>
        </pc:spChg>
      </pc:sldChg>
      <pc:sldChg chg="ord">
        <pc:chgData name="Kayingo, Gerald" userId="6a6ba883-ef14-4acb-9703-429fe12568f2" providerId="ADAL" clId="{7F75DE59-6C4B-441F-9857-F592BCA01F03}" dt="2025-03-31T19:07:41.180" v="33"/>
        <pc:sldMkLst>
          <pc:docMk/>
          <pc:sldMk cId="4143006522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8CD41-781C-8F49-9B41-72187661763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6554B-D08E-7F45-9DC1-B2DE19611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61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77796-190C-8626-BA02-9DF966CC9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316163"/>
            <a:ext cx="6858000" cy="2109188"/>
          </a:xfrm>
          <a:prstGeom prst="rect">
            <a:avLst/>
          </a:prstGeo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A2563-E67A-17C9-8C7B-055F180F8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528868"/>
            <a:ext cx="6858000" cy="192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6130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DBD36AC-1CA7-6C4D-8CCB-39D2E146C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59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542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A4451-2CB5-04E0-90FE-FA6147137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90689"/>
            <a:ext cx="7886700" cy="93174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81A10-285A-BAB1-F18B-69CD6387B89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2717800"/>
            <a:ext cx="7886700" cy="3095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240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A4451-2CB5-04E0-90FE-FA6147137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90689"/>
            <a:ext cx="7886700" cy="93174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81A10-285A-BAB1-F18B-69CD6387B89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2717800"/>
            <a:ext cx="3736316" cy="30956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6743F7-E3A4-8012-8417-7FAE783BF2B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02989" y="2717800"/>
            <a:ext cx="4012361" cy="30956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119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545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EC8BD3C-BA1E-B247-8BC8-1A734E4319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511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0BB0B5B-80A9-224D-BD98-50597641584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5854700"/>
            <a:ext cx="9144000" cy="10033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88AB74-D0B2-154A-BB51-D1884ECFB6C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9144000" cy="21971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58180-028B-EF43-ABA9-F6A61158E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759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204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8" r:id="rId2"/>
    <p:sldLayoutId id="2147483729" r:id="rId3"/>
    <p:sldLayoutId id="214748373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kayingo@umaryland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9AF78D-9902-3433-B712-93A1256EB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Applying for Educational Grants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403AD86-0C7D-0E7C-33AE-9E6C61E647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marR="0" fontAlgn="base"/>
            <a:r>
              <a:rPr lang="en-US" sz="1800" b="1" kern="1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Gerald Kayingo, PhD, MBA, PA-C, DFAAPA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fontAlgn="base"/>
            <a:r>
              <a:rPr lang="en-US" sz="1800" kern="1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Leslie S. Robinson, MD Endowed Professor 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fontAlgn="base"/>
            <a:r>
              <a:rPr lang="en-US" sz="1800" kern="1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 of Graduate Studies</a:t>
            </a:r>
            <a:r>
              <a:rPr lang="en-US" sz="1800" kern="1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fontAlgn="base"/>
            <a:r>
              <a:rPr lang="en-US" sz="1800" kern="1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University of Maryland, Baltimore</a:t>
            </a:r>
            <a:r>
              <a:rPr lang="en-US" sz="1800" kern="1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fontAlgn="base"/>
            <a:r>
              <a:rPr lang="en-US" sz="1800" kern="1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Email:</a:t>
            </a:r>
            <a:r>
              <a:rPr lang="en-US" sz="1800" b="1" kern="1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u="sng" kern="100" dirty="0">
                <a:solidFill>
                  <a:srgbClr val="0000FF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gkayingo@umaryland.edu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135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6590D97-2365-F729-75FA-04D7DE173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690689"/>
            <a:ext cx="6720840" cy="931742"/>
          </a:xfrm>
        </p:spPr>
        <p:txBody>
          <a:bodyPr/>
          <a:lstStyle/>
          <a:p>
            <a:r>
              <a:rPr lang="en-US" dirty="0"/>
              <a:t>Grant Seeking Strategies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9A40F-3FB4-D701-C320-E38C27DDE63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84682" y="3028696"/>
            <a:ext cx="6576822" cy="309562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600" dirty="0"/>
              <a:t>Show Me the </a:t>
            </a:r>
            <a:r>
              <a:rPr lang="en-US" sz="3600"/>
              <a:t>Money?</a:t>
            </a:r>
          </a:p>
          <a:p>
            <a:pPr marL="914400" lvl="2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29327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5D0C50-7B1C-494D-8413-7EFBBF0CE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F41831D-F17B-78A0-CE19-74ABB086D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1919289"/>
            <a:ext cx="8028432" cy="931742"/>
          </a:xfrm>
        </p:spPr>
        <p:txBody>
          <a:bodyPr/>
          <a:lstStyle/>
          <a:p>
            <a:r>
              <a:rPr lang="en-US" dirty="0"/>
              <a:t>Building a Grant Seeking Culture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708A7-892E-DDAA-3B3E-B11438E78C7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84682" y="3028696"/>
            <a:ext cx="6576822" cy="309562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600" dirty="0"/>
              <a:t>It Takes a Team</a:t>
            </a:r>
          </a:p>
        </p:txBody>
      </p:sp>
    </p:spTree>
    <p:extLst>
      <p:ext uri="{BB962C8B-B14F-4D97-AF65-F5344CB8AC3E}">
        <p14:creationId xmlns:p14="http://schemas.microsoft.com/office/powerpoint/2010/main" val="4208159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417061-6760-4537-E68C-5AEFDF615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5784837-DFF5-F7C0-19E3-4DED429D3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1919289"/>
            <a:ext cx="8622792" cy="931742"/>
          </a:xfrm>
        </p:spPr>
        <p:txBody>
          <a:bodyPr/>
          <a:lstStyle/>
          <a:p>
            <a:r>
              <a:rPr lang="en-US" dirty="0"/>
              <a:t>Preproposal and Post Award Support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2E57A-E4DB-336A-C6B5-C45BECB8591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83589" y="3429000"/>
            <a:ext cx="6576822" cy="309562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600" dirty="0"/>
              <a:t>Time is the essence </a:t>
            </a:r>
          </a:p>
        </p:txBody>
      </p:sp>
    </p:spTree>
    <p:extLst>
      <p:ext uri="{BB962C8B-B14F-4D97-AF65-F5344CB8AC3E}">
        <p14:creationId xmlns:p14="http://schemas.microsoft.com/office/powerpoint/2010/main" val="2374396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84D6FF-17A8-9A5A-2F0B-C03B3C389D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BAB9DDF-A516-4BAC-333A-59BFCF871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1919289"/>
            <a:ext cx="8622792" cy="931742"/>
          </a:xfrm>
        </p:spPr>
        <p:txBody>
          <a:bodyPr/>
          <a:lstStyle/>
          <a:p>
            <a:r>
              <a:rPr lang="en-US" dirty="0"/>
              <a:t>A case HRSA &amp; NIH Training Grants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ED2B45-6460-AA37-D168-7126E4C2CDF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02336" y="3429000"/>
            <a:ext cx="7458075" cy="309562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600" dirty="0"/>
              <a:t>The Anatomy of HRSA grants</a:t>
            </a:r>
          </a:p>
          <a:p>
            <a:pPr marL="914400" lvl="2" indent="0">
              <a:buNone/>
            </a:pPr>
            <a:r>
              <a:rPr lang="en-US" sz="3600" dirty="0"/>
              <a:t>Dissecting NIH Training grants</a:t>
            </a:r>
          </a:p>
        </p:txBody>
      </p:sp>
    </p:spTree>
    <p:extLst>
      <p:ext uri="{BB962C8B-B14F-4D97-AF65-F5344CB8AC3E}">
        <p14:creationId xmlns:p14="http://schemas.microsoft.com/office/powerpoint/2010/main" val="4143006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2569F8-0FC7-55F7-2A60-CCD3A14B9F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D994D8B-4B85-C48C-8D6D-E6DB25C43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1919289"/>
            <a:ext cx="8622792" cy="931742"/>
          </a:xfrm>
        </p:spPr>
        <p:txBody>
          <a:bodyPr/>
          <a:lstStyle/>
          <a:p>
            <a:r>
              <a:rPr lang="en-US" dirty="0"/>
              <a:t>What if You are not  Funded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446CC2-A59E-A687-4C64-8AA79899226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83589" y="3429000"/>
            <a:ext cx="6576822" cy="309562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600" dirty="0"/>
              <a:t>Knowing When to Pivot?</a:t>
            </a:r>
          </a:p>
          <a:p>
            <a:pPr marL="914400" lvl="2" indent="0">
              <a:buNone/>
            </a:pPr>
            <a:r>
              <a:rPr lang="en-US" sz="3600" dirty="0"/>
              <a:t>Leveraging Feed Back</a:t>
            </a:r>
          </a:p>
        </p:txBody>
      </p:sp>
    </p:spTree>
    <p:extLst>
      <p:ext uri="{BB962C8B-B14F-4D97-AF65-F5344CB8AC3E}">
        <p14:creationId xmlns:p14="http://schemas.microsoft.com/office/powerpoint/2010/main" val="113240849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background">
  <a:themeElements>
    <a:clrScheme name="LEAP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BABBB"/>
      </a:accent1>
      <a:accent2>
        <a:srgbClr val="0E747F"/>
      </a:accent2>
      <a:accent3>
        <a:srgbClr val="A5A5A5"/>
      </a:accent3>
      <a:accent4>
        <a:srgbClr val="007698"/>
      </a:accent4>
      <a:accent5>
        <a:srgbClr val="40869E"/>
      </a:accent5>
      <a:accent6>
        <a:srgbClr val="40849D"/>
      </a:accent6>
      <a:hlink>
        <a:srgbClr val="0E747F"/>
      </a:hlink>
      <a:folHlink>
        <a:srgbClr val="0E747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 Layou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3c156842-e5e0-4116-9ee5-a12c122bd811" xsi:nil="true"/>
    <Invited_Students xmlns="3c156842-e5e0-4116-9ee5-a12c122bd811" xsi:nil="true"/>
    <IsNotebookLocked xmlns="3c156842-e5e0-4116-9ee5-a12c122bd811" xsi:nil="true"/>
    <FolderType xmlns="3c156842-e5e0-4116-9ee5-a12c122bd811" xsi:nil="true"/>
    <CultureName xmlns="3c156842-e5e0-4116-9ee5-a12c122bd811" xsi:nil="true"/>
    <Math_Settings xmlns="3c156842-e5e0-4116-9ee5-a12c122bd811" xsi:nil="true"/>
    <Self_Registration_Enabled xmlns="3c156842-e5e0-4116-9ee5-a12c122bd811" xsi:nil="true"/>
    <Teachers xmlns="3c156842-e5e0-4116-9ee5-a12c122bd811">
      <UserInfo>
        <DisplayName/>
        <AccountId xsi:nil="true"/>
        <AccountType/>
      </UserInfo>
    </Teachers>
    <Students xmlns="3c156842-e5e0-4116-9ee5-a12c122bd811">
      <UserInfo>
        <DisplayName/>
        <AccountId xsi:nil="true"/>
        <AccountType/>
      </UserInfo>
    </Students>
    <Student_Groups xmlns="3c156842-e5e0-4116-9ee5-a12c122bd811">
      <UserInfo>
        <DisplayName/>
        <AccountId xsi:nil="true"/>
        <AccountType/>
      </UserInfo>
    </Student_Groups>
    <AppVersion xmlns="3c156842-e5e0-4116-9ee5-a12c122bd811" xsi:nil="true"/>
    <Invited_Teachers xmlns="3c156842-e5e0-4116-9ee5-a12c122bd811" xsi:nil="true"/>
    <Teams_Channel_Section_Location xmlns="3c156842-e5e0-4116-9ee5-a12c122bd811" xsi:nil="true"/>
    <Templates xmlns="3c156842-e5e0-4116-9ee5-a12c122bd811" xsi:nil="true"/>
    <Has_Teacher_Only_SectionGroup xmlns="3c156842-e5e0-4116-9ee5-a12c122bd811" xsi:nil="true"/>
    <NotebookType xmlns="3c156842-e5e0-4116-9ee5-a12c122bd811" xsi:nil="true"/>
    <Distribution_Groups xmlns="3c156842-e5e0-4116-9ee5-a12c122bd811" xsi:nil="true"/>
    <_activity xmlns="3c156842-e5e0-4116-9ee5-a12c122bd811" xsi:nil="true"/>
    <DefaultSectionNames xmlns="3c156842-e5e0-4116-9ee5-a12c122bd811" xsi:nil="true"/>
    <Owner xmlns="3c156842-e5e0-4116-9ee5-a12c122bd811">
      <UserInfo>
        <DisplayName/>
        <AccountId xsi:nil="true"/>
        <AccountType/>
      </UserInfo>
    </Owner>
    <TeamsChannelId xmlns="3c156842-e5e0-4116-9ee5-a12c122bd811" xsi:nil="true"/>
    <Is_Collaboration_Space_Locked xmlns="3c156842-e5e0-4116-9ee5-a12c122bd81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A9AEB31DECCE4DAC8FD68DB3B1E7C1" ma:contentTypeVersion="39" ma:contentTypeDescription="Create a new document." ma:contentTypeScope="" ma:versionID="6242f722fbd8ad17f959417712d7d81c">
  <xsd:schema xmlns:xsd="http://www.w3.org/2001/XMLSchema" xmlns:xs="http://www.w3.org/2001/XMLSchema" xmlns:p="http://schemas.microsoft.com/office/2006/metadata/properties" xmlns:ns3="99c47926-5a1c-460b-8671-7d87320c08ae" xmlns:ns4="3c156842-e5e0-4116-9ee5-a12c122bd811" targetNamespace="http://schemas.microsoft.com/office/2006/metadata/properties" ma:root="true" ma:fieldsID="3ec11d8fddf518f02058fe1eda043e82" ns3:_="" ns4:_="">
    <xsd:import namespace="99c47926-5a1c-460b-8671-7d87320c08ae"/>
    <xsd:import namespace="3c156842-e5e0-4116-9ee5-a12c122bd81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Math_Settings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Distribution_Groups" minOccurs="0"/>
                <xsd:element ref="ns4:LMS_Mapping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Teams_Channel_Section_Locatio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47926-5a1c-460b-8671-7d87320c08a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156842-e5e0-4116-9ee5-a12c122bd8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bookType" ma:index="25" nillable="true" ma:displayName="Notebook Type" ma:internalName="NotebookType">
      <xsd:simpleType>
        <xsd:restriction base="dms:Text"/>
      </xsd:simpleType>
    </xsd:element>
    <xsd:element name="FolderType" ma:index="26" nillable="true" ma:displayName="Folder Type" ma:internalName="FolderType">
      <xsd:simpleType>
        <xsd:restriction base="dms:Text"/>
      </xsd:simpleType>
    </xsd:element>
    <xsd:element name="CultureName" ma:index="27" nillable="true" ma:displayName="Culture Name" ma:internalName="CultureName">
      <xsd:simpleType>
        <xsd:restriction base="dms:Text"/>
      </xsd:simpleType>
    </xsd:element>
    <xsd:element name="AppVersion" ma:index="28" nillable="true" ma:displayName="App Version" ma:internalName="AppVersion">
      <xsd:simpleType>
        <xsd:restriction base="dms:Text"/>
      </xsd:simpleType>
    </xsd:element>
    <xsd:element name="TeamsChannelId" ma:index="29" nillable="true" ma:displayName="Teams Channel Id" ma:internalName="TeamsChannelId">
      <xsd:simpleType>
        <xsd:restriction base="dms:Text"/>
      </xsd:simpleType>
    </xsd:element>
    <xsd:element name="Owner" ma:index="3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31" nillable="true" ma:displayName="Math Settings" ma:internalName="Math_Settings">
      <xsd:simpleType>
        <xsd:restriction base="dms:Text"/>
      </xsd:simpleType>
    </xsd:element>
    <xsd:element name="DefaultSectionNames" ma:index="3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3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4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4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4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43" nillable="true" ma:displayName="Is Collaboration Space Locked" ma:internalName="Is_Collaboration_Space_Locked">
      <xsd:simpleType>
        <xsd:restriction base="dms:Boolean"/>
      </xsd:simpleType>
    </xsd:element>
    <xsd:element name="IsNotebookLocked" ma:index="44" nillable="true" ma:displayName="Is Notebook Locked" ma:internalName="IsNotebookLocked">
      <xsd:simpleType>
        <xsd:restriction base="dms:Boolean"/>
      </xsd:simpleType>
    </xsd:element>
    <xsd:element name="Teams_Channel_Section_Location" ma:index="45" nillable="true" ma:displayName="Teams Channel Section Location" ma:internalName="Teams_Channel_Section_Location">
      <xsd:simpleType>
        <xsd:restriction base="dms:Text"/>
      </xsd:simpleType>
    </xsd:element>
    <xsd:element name="MediaServiceLocation" ma:index="46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B493DD-0F21-4001-8B92-B80FC6845D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E4A08B-33B1-4D00-AC81-3A158859EDEC}">
  <ds:schemaRefs>
    <ds:schemaRef ds:uri="http://purl.org/dc/terms/"/>
    <ds:schemaRef ds:uri="3c156842-e5e0-4116-9ee5-a12c122bd811"/>
    <ds:schemaRef ds:uri="99c47926-5a1c-460b-8671-7d87320c08ae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608B72-2912-4FB0-9E13-5E994AC31C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c47926-5a1c-460b-8671-7d87320c08ae"/>
    <ds:schemaRef ds:uri="3c156842-e5e0-4116-9ee5-a12c122bd8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7507</TotalTime>
  <Words>94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Garamond</vt:lpstr>
      <vt:lpstr>Title background</vt:lpstr>
      <vt:lpstr>Content Layouts</vt:lpstr>
      <vt:lpstr>Applying for Educational Grants </vt:lpstr>
      <vt:lpstr>Grant Seeking Strategies </vt:lpstr>
      <vt:lpstr>Building a Grant Seeking Culture  </vt:lpstr>
      <vt:lpstr>Preproposal and Post Award Support </vt:lpstr>
      <vt:lpstr>A case HRSA &amp; NIH Training Grants</vt:lpstr>
      <vt:lpstr>What if You are not  Funded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Bower, Zachary J</dc:creator>
  <cp:lastModifiedBy>Kayingo, Gerald</cp:lastModifiedBy>
  <cp:revision>19</cp:revision>
  <dcterms:created xsi:type="dcterms:W3CDTF">2022-03-14T12:59:17Z</dcterms:created>
  <dcterms:modified xsi:type="dcterms:W3CDTF">2025-03-31T19:08:26Z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95e5178-20cb-4c9f-b31a-2c16abe10585_Enabled">
    <vt:lpwstr>true</vt:lpwstr>
  </property>
  <property fmtid="{D5CDD505-2E9C-101B-9397-08002B2CF9AE}" pid="3" name="MSIP_Label_a95e5178-20cb-4c9f-b31a-2c16abe10585_SetDate">
    <vt:lpwstr>2022-03-14T12:59:21Z</vt:lpwstr>
  </property>
  <property fmtid="{D5CDD505-2E9C-101B-9397-08002B2CF9AE}" pid="4" name="MSIP_Label_a95e5178-20cb-4c9f-b31a-2c16abe10585_Method">
    <vt:lpwstr>Standard</vt:lpwstr>
  </property>
  <property fmtid="{D5CDD505-2E9C-101B-9397-08002B2CF9AE}" pid="5" name="MSIP_Label_a95e5178-20cb-4c9f-b31a-2c16abe10585_Name">
    <vt:lpwstr>General</vt:lpwstr>
  </property>
  <property fmtid="{D5CDD505-2E9C-101B-9397-08002B2CF9AE}" pid="6" name="MSIP_Label_a95e5178-20cb-4c9f-b31a-2c16abe10585_SiteId">
    <vt:lpwstr>b7d27e93-356b-4ad8-8a70-89c35df207c0</vt:lpwstr>
  </property>
  <property fmtid="{D5CDD505-2E9C-101B-9397-08002B2CF9AE}" pid="7" name="MSIP_Label_a95e5178-20cb-4c9f-b31a-2c16abe10585_ActionId">
    <vt:lpwstr>2f52e1c7-55ab-40b6-8af0-580aaaa1ebfb</vt:lpwstr>
  </property>
  <property fmtid="{D5CDD505-2E9C-101B-9397-08002B2CF9AE}" pid="8" name="MSIP_Label_a95e5178-20cb-4c9f-b31a-2c16abe10585_ContentBits">
    <vt:lpwstr>0</vt:lpwstr>
  </property>
  <property fmtid="{D5CDD505-2E9C-101B-9397-08002B2CF9AE}" pid="9" name="ContentTypeId">
    <vt:lpwstr>0x0101007DA9AEB31DECCE4DAC8FD68DB3B1E7C1</vt:lpwstr>
  </property>
  <property fmtid="{D5CDD505-2E9C-101B-9397-08002B2CF9AE}" pid="10" name="Order">
    <vt:r8>14500</vt:r8>
  </property>
  <property fmtid="{D5CDD505-2E9C-101B-9397-08002B2CF9AE}" pid="11" name="xd_Signature">
    <vt:bool>false</vt:bool>
  </property>
  <property fmtid="{D5CDD505-2E9C-101B-9397-08002B2CF9AE}" pid="12" name="xd_ProgID">
    <vt:lpwstr/>
  </property>
  <property fmtid="{D5CDD505-2E9C-101B-9397-08002B2CF9AE}" pid="13" name="_ExtendedDescription">
    <vt:lpwstr/>
  </property>
  <property fmtid="{D5CDD505-2E9C-101B-9397-08002B2CF9AE}" pid="14" name="TriggerFlowInfo">
    <vt:lpwstr/>
  </property>
  <property fmtid="{D5CDD505-2E9C-101B-9397-08002B2CF9AE}" pid="15" name="ComplianceAssetId">
    <vt:lpwstr/>
  </property>
  <property fmtid="{D5CDD505-2E9C-101B-9397-08002B2CF9AE}" pid="16" name="TemplateUrl">
    <vt:lpwstr/>
  </property>
</Properties>
</file>