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76" r:id="rId2"/>
    <p:sldId id="377" r:id="rId3"/>
    <p:sldId id="334" r:id="rId4"/>
    <p:sldId id="399" r:id="rId5"/>
    <p:sldId id="378" r:id="rId6"/>
    <p:sldId id="406" r:id="rId7"/>
    <p:sldId id="423" r:id="rId8"/>
    <p:sldId id="405" r:id="rId9"/>
    <p:sldId id="390" r:id="rId10"/>
    <p:sldId id="424" r:id="rId11"/>
    <p:sldId id="425" r:id="rId12"/>
    <p:sldId id="427" r:id="rId13"/>
    <p:sldId id="428" r:id="rId14"/>
    <p:sldId id="429" r:id="rId15"/>
    <p:sldId id="403" r:id="rId16"/>
    <p:sldId id="410" r:id="rId17"/>
    <p:sldId id="407" r:id="rId18"/>
    <p:sldId id="408" r:id="rId19"/>
    <p:sldId id="409" r:id="rId20"/>
    <p:sldId id="412" r:id="rId21"/>
    <p:sldId id="411" r:id="rId22"/>
    <p:sldId id="404" r:id="rId23"/>
    <p:sldId id="413" r:id="rId24"/>
    <p:sldId id="415" r:id="rId25"/>
    <p:sldId id="421" r:id="rId26"/>
    <p:sldId id="416" r:id="rId27"/>
    <p:sldId id="414" r:id="rId28"/>
    <p:sldId id="417" r:id="rId29"/>
    <p:sldId id="419" r:id="rId30"/>
    <p:sldId id="422" r:id="rId31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5E98C6-96CA-4BA1-94AA-A7BC1129AB69}">
          <p14:sldIdLst>
            <p14:sldId id="376"/>
            <p14:sldId id="377"/>
            <p14:sldId id="334"/>
            <p14:sldId id="399"/>
            <p14:sldId id="378"/>
            <p14:sldId id="406"/>
            <p14:sldId id="423"/>
            <p14:sldId id="405"/>
            <p14:sldId id="390"/>
            <p14:sldId id="424"/>
            <p14:sldId id="425"/>
            <p14:sldId id="427"/>
            <p14:sldId id="428"/>
            <p14:sldId id="429"/>
            <p14:sldId id="403"/>
            <p14:sldId id="410"/>
            <p14:sldId id="407"/>
            <p14:sldId id="408"/>
            <p14:sldId id="409"/>
            <p14:sldId id="412"/>
            <p14:sldId id="411"/>
            <p14:sldId id="404"/>
            <p14:sldId id="413"/>
            <p14:sldId id="415"/>
            <p14:sldId id="421"/>
            <p14:sldId id="416"/>
            <p14:sldId id="414"/>
            <p14:sldId id="417"/>
            <p14:sldId id="419"/>
            <p14:sldId id="4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0" autoAdjust="0"/>
    <p:restoredTop sz="94709" autoAdjust="0"/>
  </p:normalViewPr>
  <p:slideViewPr>
    <p:cSldViewPr snapToGrid="0" snapToObjects="1">
      <p:cViewPr>
        <p:scale>
          <a:sx n="100" d="100"/>
          <a:sy n="100" d="100"/>
        </p:scale>
        <p:origin x="-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1812" y="-96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38207-95F5-46ED-BEA9-1844813AE0C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AFACE-5A7A-44BB-A10E-223284A3E359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Krista Salsberg</a:t>
          </a:r>
        </a:p>
        <a:p>
          <a:r>
            <a:rPr lang="en-US" dirty="0" smtClean="0"/>
            <a:t> White Manager</a:t>
          </a:r>
          <a:endParaRPr lang="en-US" dirty="0"/>
        </a:p>
      </dgm:t>
    </dgm:pt>
    <dgm:pt modelId="{32DBF441-822A-4128-A07D-687D315CBBA3}" type="parTrans" cxnId="{3E237ED7-EE76-4469-8096-D524866CEF9B}">
      <dgm:prSet/>
      <dgm:spPr/>
      <dgm:t>
        <a:bodyPr/>
        <a:lstStyle/>
        <a:p>
          <a:endParaRPr lang="en-US"/>
        </a:p>
      </dgm:t>
    </dgm:pt>
    <dgm:pt modelId="{DEB5D5DF-EC86-493A-B7A7-373E7DA49DBF}" type="sibTrans" cxnId="{3E237ED7-EE76-4469-8096-D524866CEF9B}">
      <dgm:prSet/>
      <dgm:spPr/>
      <dgm:t>
        <a:bodyPr/>
        <a:lstStyle/>
        <a:p>
          <a:endParaRPr lang="en-US"/>
        </a:p>
      </dgm:t>
    </dgm:pt>
    <dgm:pt modelId="{2210F02A-FAF2-4053-81E7-75A10A1C185F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Andrew Rice</a:t>
          </a:r>
        </a:p>
        <a:p>
          <a:r>
            <a:rPr lang="en-US" dirty="0" smtClean="0"/>
            <a:t>Financial </a:t>
          </a:r>
          <a:r>
            <a:rPr lang="en-US" dirty="0"/>
            <a:t>Accountant </a:t>
          </a:r>
        </a:p>
      </dgm:t>
    </dgm:pt>
    <dgm:pt modelId="{53168AFB-92F3-4947-A093-BA6E345DC7E9}" type="parTrans" cxnId="{02DE7628-3507-442C-BF63-88B173671E1C}">
      <dgm:prSet/>
      <dgm:spPr/>
      <dgm:t>
        <a:bodyPr/>
        <a:lstStyle/>
        <a:p>
          <a:endParaRPr lang="en-US"/>
        </a:p>
      </dgm:t>
    </dgm:pt>
    <dgm:pt modelId="{0C59DFE9-422E-4C71-806F-60F61709D9DD}" type="sibTrans" cxnId="{02DE7628-3507-442C-BF63-88B173671E1C}">
      <dgm:prSet/>
      <dgm:spPr/>
      <dgm:t>
        <a:bodyPr/>
        <a:lstStyle/>
        <a:p>
          <a:endParaRPr lang="en-US"/>
        </a:p>
      </dgm:t>
    </dgm:pt>
    <dgm:pt modelId="{D36F5AFE-B446-44E0-AA05-50E17D83F3E4}">
      <dgm:prSet phldrT="[Text]"/>
      <dgm:spPr/>
      <dgm:t>
        <a:bodyPr/>
        <a:lstStyle/>
        <a:p>
          <a:r>
            <a:rPr lang="en-US" dirty="0" smtClean="0"/>
            <a:t>Wendy Yu </a:t>
          </a:r>
        </a:p>
        <a:p>
          <a:r>
            <a:rPr lang="en-US" dirty="0" smtClean="0"/>
            <a:t>Financial </a:t>
          </a:r>
          <a:r>
            <a:rPr lang="en-US" dirty="0"/>
            <a:t>Accountant</a:t>
          </a:r>
        </a:p>
      </dgm:t>
    </dgm:pt>
    <dgm:pt modelId="{D8287D1C-3A3F-4773-9F18-0AC8DCD13A8F}" type="parTrans" cxnId="{18588709-6E00-417D-B620-A3C4C81BCB81}">
      <dgm:prSet/>
      <dgm:spPr/>
      <dgm:t>
        <a:bodyPr/>
        <a:lstStyle/>
        <a:p>
          <a:endParaRPr lang="en-US"/>
        </a:p>
      </dgm:t>
    </dgm:pt>
    <dgm:pt modelId="{45C19544-50A5-4C0B-B040-4DD8B47A7CB7}" type="sibTrans" cxnId="{18588709-6E00-417D-B620-A3C4C81BCB81}">
      <dgm:prSet/>
      <dgm:spPr/>
      <dgm:t>
        <a:bodyPr/>
        <a:lstStyle/>
        <a:p>
          <a:endParaRPr lang="en-US"/>
        </a:p>
      </dgm:t>
    </dgm:pt>
    <dgm:pt modelId="{D095D5A7-82E7-4460-9815-9B0AABC73FF5}">
      <dgm:prSet phldrT="[Text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Vacant</a:t>
          </a:r>
        </a:p>
        <a:p>
          <a:r>
            <a:rPr lang="en-US" dirty="0" smtClean="0"/>
            <a:t>Financial </a:t>
          </a:r>
          <a:r>
            <a:rPr lang="en-US" dirty="0"/>
            <a:t>Accountant</a:t>
          </a:r>
        </a:p>
      </dgm:t>
    </dgm:pt>
    <dgm:pt modelId="{38349807-0FF5-4275-9CB6-5C7722732C32}" type="parTrans" cxnId="{1A05E013-7AE2-4D06-B637-8E0365C5776F}">
      <dgm:prSet/>
      <dgm:spPr/>
      <dgm:t>
        <a:bodyPr/>
        <a:lstStyle/>
        <a:p>
          <a:endParaRPr lang="en-US"/>
        </a:p>
      </dgm:t>
    </dgm:pt>
    <dgm:pt modelId="{D3E0BFFF-A373-4FD1-A7A0-EB3A886236DE}" type="sibTrans" cxnId="{1A05E013-7AE2-4D06-B637-8E0365C5776F}">
      <dgm:prSet/>
      <dgm:spPr/>
      <dgm:t>
        <a:bodyPr/>
        <a:lstStyle/>
        <a:p>
          <a:endParaRPr lang="en-US"/>
        </a:p>
      </dgm:t>
    </dgm:pt>
    <dgm:pt modelId="{9FB6E4F1-64B2-4919-A817-D202FB5C2BDD}">
      <dgm:prSet phldrT="[Text]"/>
      <dgm:spPr/>
      <dgm:t>
        <a:bodyPr/>
        <a:lstStyle/>
        <a:p>
          <a:r>
            <a:rPr lang="en-US" dirty="0" smtClean="0"/>
            <a:t>Amy LaFevers Assistant Director </a:t>
          </a:r>
          <a:endParaRPr lang="en-US" dirty="0"/>
        </a:p>
      </dgm:t>
    </dgm:pt>
    <dgm:pt modelId="{061BE450-BA66-48E7-BE36-E89E6B28C437}" type="parTrans" cxnId="{15E3154D-2506-45D9-ADB6-5FE3063ACA1F}">
      <dgm:prSet/>
      <dgm:spPr/>
      <dgm:t>
        <a:bodyPr/>
        <a:lstStyle/>
        <a:p>
          <a:endParaRPr lang="en-US"/>
        </a:p>
      </dgm:t>
    </dgm:pt>
    <dgm:pt modelId="{9EA7AD51-A424-4E8F-BA14-3E423E23BE68}" type="sibTrans" cxnId="{15E3154D-2506-45D9-ADB6-5FE3063ACA1F}">
      <dgm:prSet/>
      <dgm:spPr/>
      <dgm:t>
        <a:bodyPr/>
        <a:lstStyle/>
        <a:p>
          <a:endParaRPr lang="en-US"/>
        </a:p>
      </dgm:t>
    </dgm:pt>
    <dgm:pt modelId="{974488E9-BC5E-49AC-856C-36EFF872D42D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77000">
              <a:schemeClr val="accent2">
                <a:lumMod val="60000"/>
                <a:lumOff val="40000"/>
              </a:schemeClr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Vacant</a:t>
          </a:r>
        </a:p>
        <a:p>
          <a:r>
            <a:rPr lang="en-US" dirty="0" smtClean="0"/>
            <a:t> Financial </a:t>
          </a:r>
          <a:r>
            <a:rPr lang="en-US" dirty="0"/>
            <a:t>Accountant</a:t>
          </a:r>
        </a:p>
      </dgm:t>
    </dgm:pt>
    <dgm:pt modelId="{98A41E5F-CC39-48AF-BFC6-F6B8BCEF2F09}" type="parTrans" cxnId="{B0093DE9-8921-4488-BE5A-1F048BA2D98D}">
      <dgm:prSet/>
      <dgm:spPr/>
      <dgm:t>
        <a:bodyPr/>
        <a:lstStyle/>
        <a:p>
          <a:endParaRPr lang="en-US"/>
        </a:p>
      </dgm:t>
    </dgm:pt>
    <dgm:pt modelId="{5AAA5673-0847-4FD3-9098-A3AEA043FE26}" type="sibTrans" cxnId="{B0093DE9-8921-4488-BE5A-1F048BA2D98D}">
      <dgm:prSet/>
      <dgm:spPr/>
      <dgm:t>
        <a:bodyPr/>
        <a:lstStyle/>
        <a:p>
          <a:endParaRPr lang="en-US"/>
        </a:p>
      </dgm:t>
    </dgm:pt>
    <dgm:pt modelId="{2BA7BE0B-5E6C-4CAE-A97D-9438EBB1669E}">
      <dgm:prSet phldrT="[Text]"/>
      <dgm:spPr>
        <a:gradFill rotWithShape="0"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Kevin Smith </a:t>
          </a:r>
        </a:p>
        <a:p>
          <a:r>
            <a:rPr lang="en-US" dirty="0" smtClean="0"/>
            <a:t>Yellow Manager</a:t>
          </a:r>
          <a:endParaRPr lang="en-US" dirty="0"/>
        </a:p>
      </dgm:t>
    </dgm:pt>
    <dgm:pt modelId="{84D301BE-E57A-494F-B0B9-185E0A800CC1}" type="parTrans" cxnId="{94D43068-FE88-4E50-A477-48475CD6C502}">
      <dgm:prSet/>
      <dgm:spPr/>
      <dgm:t>
        <a:bodyPr/>
        <a:lstStyle/>
        <a:p>
          <a:endParaRPr lang="en-US"/>
        </a:p>
      </dgm:t>
    </dgm:pt>
    <dgm:pt modelId="{39F6D9AF-975F-4143-A01A-4784A03C55C5}" type="sibTrans" cxnId="{94D43068-FE88-4E50-A477-48475CD6C502}">
      <dgm:prSet/>
      <dgm:spPr/>
      <dgm:t>
        <a:bodyPr/>
        <a:lstStyle/>
        <a:p>
          <a:endParaRPr lang="en-US"/>
        </a:p>
      </dgm:t>
    </dgm:pt>
    <dgm:pt modelId="{98336482-A3AA-4CC4-B45B-894B890D4E31}">
      <dgm:prSet phldrT="[Text]"/>
      <dgm:spPr/>
      <dgm:t>
        <a:bodyPr/>
        <a:lstStyle/>
        <a:p>
          <a:r>
            <a:rPr lang="en-US" dirty="0" smtClean="0"/>
            <a:t>Shernett Wynter Financial </a:t>
          </a:r>
          <a:r>
            <a:rPr lang="en-US" dirty="0"/>
            <a:t>Accountant</a:t>
          </a:r>
        </a:p>
      </dgm:t>
    </dgm:pt>
    <dgm:pt modelId="{723CE426-6FA4-4233-B168-6D1AE32F6FFD}" type="parTrans" cxnId="{003CAD6B-CDB7-4FAF-8C99-D9638FBC983C}">
      <dgm:prSet/>
      <dgm:spPr/>
      <dgm:t>
        <a:bodyPr/>
        <a:lstStyle/>
        <a:p>
          <a:endParaRPr lang="en-US"/>
        </a:p>
      </dgm:t>
    </dgm:pt>
    <dgm:pt modelId="{F66E8CF4-096C-48B5-82A9-A7FCFC814905}" type="sibTrans" cxnId="{003CAD6B-CDB7-4FAF-8C99-D9638FBC983C}">
      <dgm:prSet/>
      <dgm:spPr/>
      <dgm:t>
        <a:bodyPr/>
        <a:lstStyle/>
        <a:p>
          <a:endParaRPr lang="en-US"/>
        </a:p>
      </dgm:t>
    </dgm:pt>
    <dgm:pt modelId="{ED65E566-E6F8-43F0-A21E-727A4E09927F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???</a:t>
          </a:r>
          <a:endParaRPr lang="en-US" dirty="0"/>
        </a:p>
      </dgm:t>
    </dgm:pt>
    <dgm:pt modelId="{08D32914-E406-4DA9-A24C-B24104740D71}" type="parTrans" cxnId="{49B39679-3DC1-41ED-A872-665525E2BA2D}">
      <dgm:prSet/>
      <dgm:spPr/>
      <dgm:t>
        <a:bodyPr/>
        <a:lstStyle/>
        <a:p>
          <a:endParaRPr lang="en-US"/>
        </a:p>
      </dgm:t>
    </dgm:pt>
    <dgm:pt modelId="{15EDAC7A-5920-4945-87AE-760184C66750}" type="sibTrans" cxnId="{49B39679-3DC1-41ED-A872-665525E2BA2D}">
      <dgm:prSet/>
      <dgm:spPr/>
      <dgm:t>
        <a:bodyPr/>
        <a:lstStyle/>
        <a:p>
          <a:endParaRPr lang="en-US"/>
        </a:p>
      </dgm:t>
    </dgm:pt>
    <dgm:pt modelId="{81FA9CDB-9BF8-40F4-88DD-BE6E1B96A6AC}">
      <dgm:prSet phldrT="[Text]"/>
      <dgm:spPr/>
      <dgm:t>
        <a:bodyPr/>
        <a:lstStyle/>
        <a:p>
          <a:r>
            <a:rPr lang="en-US" dirty="0" smtClean="0"/>
            <a:t>Kathleen Wiess Manager</a:t>
          </a:r>
          <a:endParaRPr lang="en-US" dirty="0"/>
        </a:p>
      </dgm:t>
    </dgm:pt>
    <dgm:pt modelId="{D4980179-411E-4256-9323-38E41AD3E14E}" type="parTrans" cxnId="{CB556274-AE64-425E-9E50-BD6306E182DF}">
      <dgm:prSet/>
      <dgm:spPr/>
      <dgm:t>
        <a:bodyPr/>
        <a:lstStyle/>
        <a:p>
          <a:endParaRPr lang="en-US"/>
        </a:p>
      </dgm:t>
    </dgm:pt>
    <dgm:pt modelId="{0D7E5A8E-3A6E-4ABA-90A6-3876E103702E}" type="sibTrans" cxnId="{CB556274-AE64-425E-9E50-BD6306E182DF}">
      <dgm:prSet/>
      <dgm:spPr/>
      <dgm:t>
        <a:bodyPr/>
        <a:lstStyle/>
        <a:p>
          <a:endParaRPr lang="en-US"/>
        </a:p>
      </dgm:t>
    </dgm:pt>
    <dgm:pt modelId="{43BEC2E9-6EC4-42F1-91EC-308E65F5ACF5}">
      <dgm:prSet phldrT="[Text]"/>
      <dgm:spPr/>
      <dgm:t>
        <a:bodyPr/>
        <a:lstStyle/>
        <a:p>
          <a:r>
            <a:rPr lang="en-US" dirty="0" smtClean="0"/>
            <a:t>Karen Little Accounting </a:t>
          </a:r>
          <a:r>
            <a:rPr lang="en-US" dirty="0"/>
            <a:t>Analyst</a:t>
          </a:r>
        </a:p>
      </dgm:t>
    </dgm:pt>
    <dgm:pt modelId="{6EC95B0D-1748-4041-8361-7469A861188D}" type="parTrans" cxnId="{A1E9BB6D-848D-4A98-82C1-52C4E4FCC30B}">
      <dgm:prSet/>
      <dgm:spPr/>
      <dgm:t>
        <a:bodyPr/>
        <a:lstStyle/>
        <a:p>
          <a:endParaRPr lang="en-US"/>
        </a:p>
      </dgm:t>
    </dgm:pt>
    <dgm:pt modelId="{BCAB4B34-7DD9-4D81-8D9B-D2001CD8E204}" type="sibTrans" cxnId="{A1E9BB6D-848D-4A98-82C1-52C4E4FCC30B}">
      <dgm:prSet/>
      <dgm:spPr/>
      <dgm:t>
        <a:bodyPr/>
        <a:lstStyle/>
        <a:p>
          <a:endParaRPr lang="en-US"/>
        </a:p>
      </dgm:t>
    </dgm:pt>
    <dgm:pt modelId="{1C2E1F91-892D-45CB-BF13-CBC33BDC0A15}">
      <dgm:prSet phldrT="[Text]"/>
      <dgm:spPr/>
      <dgm:t>
        <a:bodyPr/>
        <a:lstStyle/>
        <a:p>
          <a:r>
            <a:rPr lang="en-US" dirty="0" smtClean="0"/>
            <a:t>Brenda Hester Accountant</a:t>
          </a:r>
          <a:endParaRPr lang="en-US" dirty="0"/>
        </a:p>
      </dgm:t>
    </dgm:pt>
    <dgm:pt modelId="{27083F09-D9C3-4A94-B863-CAF706C8A7AF}" type="parTrans" cxnId="{6F5FD08E-B071-4169-A9CB-99B52692C4A5}">
      <dgm:prSet/>
      <dgm:spPr/>
      <dgm:t>
        <a:bodyPr/>
        <a:lstStyle/>
        <a:p>
          <a:endParaRPr lang="en-US"/>
        </a:p>
      </dgm:t>
    </dgm:pt>
    <dgm:pt modelId="{D3F899B9-A496-49C6-90C4-3767BFAE5617}" type="sibTrans" cxnId="{6F5FD08E-B071-4169-A9CB-99B52692C4A5}">
      <dgm:prSet/>
      <dgm:spPr/>
      <dgm:t>
        <a:bodyPr/>
        <a:lstStyle/>
        <a:p>
          <a:endParaRPr lang="en-US"/>
        </a:p>
      </dgm:t>
    </dgm:pt>
    <dgm:pt modelId="{23969D57-DFA6-4152-9FA4-746AD5CD84F8}">
      <dgm:prSet phldrT="[Text]"/>
      <dgm:spPr/>
      <dgm:t>
        <a:bodyPr/>
        <a:lstStyle/>
        <a:p>
          <a:r>
            <a:rPr lang="en-US" dirty="0" smtClean="0"/>
            <a:t>Cheryl Williams-Smith Financial/Closeout </a:t>
          </a:r>
          <a:r>
            <a:rPr lang="en-US" dirty="0"/>
            <a:t>Accountant</a:t>
          </a:r>
        </a:p>
      </dgm:t>
    </dgm:pt>
    <dgm:pt modelId="{614053FD-391B-4E30-A823-29CE79977B8B}" type="parTrans" cxnId="{E03A8C4B-ADE7-44DC-8D93-F873FF371D2C}">
      <dgm:prSet/>
      <dgm:spPr/>
      <dgm:t>
        <a:bodyPr/>
        <a:lstStyle/>
        <a:p>
          <a:endParaRPr lang="en-US"/>
        </a:p>
      </dgm:t>
    </dgm:pt>
    <dgm:pt modelId="{3B813468-5F14-46A9-BFBB-C5317770A459}" type="sibTrans" cxnId="{E03A8C4B-ADE7-44DC-8D93-F873FF371D2C}">
      <dgm:prSet/>
      <dgm:spPr/>
      <dgm:t>
        <a:bodyPr/>
        <a:lstStyle/>
        <a:p>
          <a:endParaRPr lang="en-US"/>
        </a:p>
      </dgm:t>
    </dgm:pt>
    <dgm:pt modelId="{0E81485B-9572-4A8E-8F44-217D7E34144D}">
      <dgm:prSet phldrT="[Text]"/>
      <dgm:spPr/>
      <dgm:t>
        <a:bodyPr/>
        <a:lstStyle/>
        <a:p>
          <a:r>
            <a:rPr lang="en-US" dirty="0" err="1" smtClean="0"/>
            <a:t>Victoire</a:t>
          </a:r>
          <a:r>
            <a:rPr lang="en-US" dirty="0" smtClean="0"/>
            <a:t> </a:t>
          </a:r>
          <a:r>
            <a:rPr lang="en-US" dirty="0" err="1" smtClean="0"/>
            <a:t>Bikoi</a:t>
          </a:r>
          <a:endParaRPr lang="en-US" dirty="0" smtClean="0"/>
        </a:p>
        <a:p>
          <a:r>
            <a:rPr lang="en-US" dirty="0" smtClean="0"/>
            <a:t> Financial </a:t>
          </a:r>
          <a:r>
            <a:rPr lang="en-US" dirty="0"/>
            <a:t>Accountant</a:t>
          </a:r>
        </a:p>
      </dgm:t>
    </dgm:pt>
    <dgm:pt modelId="{6589C2F2-DD2C-46C8-A254-AEFFA87D4EB1}" type="parTrans" cxnId="{F92D4725-5D6A-4684-AB74-585DA41D3D80}">
      <dgm:prSet/>
      <dgm:spPr/>
      <dgm:t>
        <a:bodyPr/>
        <a:lstStyle/>
        <a:p>
          <a:endParaRPr lang="en-US"/>
        </a:p>
      </dgm:t>
    </dgm:pt>
    <dgm:pt modelId="{3D00F775-94A5-4B57-B491-58BA1C4947DD}" type="sibTrans" cxnId="{F92D4725-5D6A-4684-AB74-585DA41D3D80}">
      <dgm:prSet/>
      <dgm:spPr/>
      <dgm:t>
        <a:bodyPr/>
        <a:lstStyle/>
        <a:p>
          <a:endParaRPr lang="en-US"/>
        </a:p>
      </dgm:t>
    </dgm:pt>
    <dgm:pt modelId="{BBF4D30B-87B1-4B50-B3CF-9C107F335640}">
      <dgm:prSet phldrT="[Text]"/>
      <dgm:spPr/>
      <dgm:t>
        <a:bodyPr/>
        <a:lstStyle/>
        <a:p>
          <a:r>
            <a:rPr lang="en-US" dirty="0" smtClean="0"/>
            <a:t>Ron Hill </a:t>
          </a:r>
        </a:p>
        <a:p>
          <a:r>
            <a:rPr lang="en-US" dirty="0" smtClean="0"/>
            <a:t>Financial </a:t>
          </a:r>
          <a:r>
            <a:rPr lang="en-US" dirty="0"/>
            <a:t>Accountant</a:t>
          </a:r>
        </a:p>
      </dgm:t>
    </dgm:pt>
    <dgm:pt modelId="{618BF1C1-CBDD-4752-B4FC-2A1342EAA80C}" type="parTrans" cxnId="{4BF7A39E-A0B0-4167-B496-D5D3BD430C2B}">
      <dgm:prSet/>
      <dgm:spPr/>
      <dgm:t>
        <a:bodyPr/>
        <a:lstStyle/>
        <a:p>
          <a:endParaRPr lang="en-US"/>
        </a:p>
      </dgm:t>
    </dgm:pt>
    <dgm:pt modelId="{1FB3B487-6B00-4783-B9CB-9E22FB40C949}" type="sibTrans" cxnId="{4BF7A39E-A0B0-4167-B496-D5D3BD430C2B}">
      <dgm:prSet/>
      <dgm:spPr/>
      <dgm:t>
        <a:bodyPr/>
        <a:lstStyle/>
        <a:p>
          <a:endParaRPr lang="en-US"/>
        </a:p>
      </dgm:t>
    </dgm:pt>
    <dgm:pt modelId="{8E2074C4-09C7-4738-9150-D9B02B1231F0}">
      <dgm:prSet phldrT="[Text]"/>
      <dgm:spPr/>
      <dgm:t>
        <a:bodyPr/>
        <a:lstStyle/>
        <a:p>
          <a:r>
            <a:rPr lang="en-US" dirty="0" smtClean="0"/>
            <a:t>Laura Scarantino Director</a:t>
          </a:r>
          <a:endParaRPr lang="en-US" dirty="0"/>
        </a:p>
      </dgm:t>
    </dgm:pt>
    <dgm:pt modelId="{D665DD11-6929-4CB3-BABD-007D0CD02706}" type="parTrans" cxnId="{542EB8B5-2181-47B0-A584-3D13254D0BC3}">
      <dgm:prSet/>
      <dgm:spPr/>
      <dgm:t>
        <a:bodyPr/>
        <a:lstStyle/>
        <a:p>
          <a:endParaRPr lang="en-US"/>
        </a:p>
      </dgm:t>
    </dgm:pt>
    <dgm:pt modelId="{6DC5F836-60AD-4C59-A5D9-3D6615425326}" type="sibTrans" cxnId="{542EB8B5-2181-47B0-A584-3D13254D0BC3}">
      <dgm:prSet/>
      <dgm:spPr/>
      <dgm:t>
        <a:bodyPr/>
        <a:lstStyle/>
        <a:p>
          <a:endParaRPr lang="en-US"/>
        </a:p>
      </dgm:t>
    </dgm:pt>
    <dgm:pt modelId="{808D612C-DCBF-4D0F-9C83-7F7FB90F0CB7}">
      <dgm:prSet phldrT="[Text]"/>
      <dgm:spPr/>
      <dgm:t>
        <a:bodyPr/>
        <a:lstStyle/>
        <a:p>
          <a:r>
            <a:rPr lang="en-US" dirty="0" smtClean="0"/>
            <a:t>Beryl Gwan</a:t>
          </a:r>
        </a:p>
        <a:p>
          <a:r>
            <a:rPr lang="en-US" dirty="0" smtClean="0"/>
            <a:t>Manager, Costing and Compliance</a:t>
          </a:r>
          <a:endParaRPr lang="en-US" dirty="0"/>
        </a:p>
      </dgm:t>
    </dgm:pt>
    <dgm:pt modelId="{F65D932C-210C-4890-B953-AFF44248326B}" type="parTrans" cxnId="{F6EB1FCB-8699-483E-859D-7E75B53F29FB}">
      <dgm:prSet/>
      <dgm:spPr/>
      <dgm:t>
        <a:bodyPr/>
        <a:lstStyle/>
        <a:p>
          <a:endParaRPr lang="en-US"/>
        </a:p>
      </dgm:t>
    </dgm:pt>
    <dgm:pt modelId="{01A3AF38-54FA-408F-B866-3426297257DE}" type="sibTrans" cxnId="{F6EB1FCB-8699-483E-859D-7E75B53F29FB}">
      <dgm:prSet/>
      <dgm:spPr/>
      <dgm:t>
        <a:bodyPr/>
        <a:lstStyle/>
        <a:p>
          <a:endParaRPr lang="en-US"/>
        </a:p>
      </dgm:t>
    </dgm:pt>
    <dgm:pt modelId="{9E49FD00-AF44-4DB3-9CF0-FD522EBB8927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Amy </a:t>
          </a:r>
          <a:r>
            <a:rPr lang="en-US" dirty="0" err="1" smtClean="0"/>
            <a:t>Sallese</a:t>
          </a:r>
          <a:endParaRPr lang="en-US" dirty="0" smtClean="0"/>
        </a:p>
        <a:p>
          <a:r>
            <a:rPr lang="en-US" dirty="0" smtClean="0"/>
            <a:t>Part Time Cost Analyst</a:t>
          </a:r>
          <a:endParaRPr lang="en-US" dirty="0"/>
        </a:p>
      </dgm:t>
    </dgm:pt>
    <dgm:pt modelId="{ABC129A7-EB03-4EEA-AF30-251E6407A793}" type="parTrans" cxnId="{1218B934-44B1-4605-B22D-A07CD3A5119E}">
      <dgm:prSet/>
      <dgm:spPr/>
      <dgm:t>
        <a:bodyPr/>
        <a:lstStyle/>
        <a:p>
          <a:endParaRPr lang="en-US"/>
        </a:p>
      </dgm:t>
    </dgm:pt>
    <dgm:pt modelId="{55513407-ABAA-44E2-B1DE-0FEAB893D1C7}" type="sibTrans" cxnId="{1218B934-44B1-4605-B22D-A07CD3A5119E}">
      <dgm:prSet/>
      <dgm:spPr/>
      <dgm:t>
        <a:bodyPr/>
        <a:lstStyle/>
        <a:p>
          <a:endParaRPr lang="en-US"/>
        </a:p>
      </dgm:t>
    </dgm:pt>
    <dgm:pt modelId="{886E6E9E-1FD3-4797-88A1-313692F36101}">
      <dgm:prSet phldrT="[Text]"/>
      <dgm:spPr/>
      <dgm:t>
        <a:bodyPr/>
        <a:lstStyle/>
        <a:p>
          <a:r>
            <a:rPr lang="en-US" dirty="0" smtClean="0"/>
            <a:t>Moji Nabavian</a:t>
          </a:r>
        </a:p>
        <a:p>
          <a:r>
            <a:rPr lang="en-US" dirty="0" smtClean="0"/>
            <a:t>International Accountant</a:t>
          </a:r>
          <a:endParaRPr lang="en-US" dirty="0"/>
        </a:p>
      </dgm:t>
    </dgm:pt>
    <dgm:pt modelId="{EFD8925C-EA82-4CCA-9E86-420DC5F6331B}" type="parTrans" cxnId="{EAE75A93-18E4-4901-A77F-1991CF3B92F2}">
      <dgm:prSet/>
      <dgm:spPr/>
      <dgm:t>
        <a:bodyPr/>
        <a:lstStyle/>
        <a:p>
          <a:endParaRPr lang="en-US"/>
        </a:p>
      </dgm:t>
    </dgm:pt>
    <dgm:pt modelId="{1AD5BFA4-0EC4-45F5-80CB-9ABDC98802EC}" type="sibTrans" cxnId="{EAE75A93-18E4-4901-A77F-1991CF3B92F2}">
      <dgm:prSet/>
      <dgm:spPr/>
      <dgm:t>
        <a:bodyPr/>
        <a:lstStyle/>
        <a:p>
          <a:endParaRPr lang="en-US"/>
        </a:p>
      </dgm:t>
    </dgm:pt>
    <dgm:pt modelId="{803102D8-0337-4DF1-A062-CED555EF4634}" type="asst">
      <dgm:prSet/>
      <dgm:spPr/>
      <dgm:t>
        <a:bodyPr/>
        <a:lstStyle/>
        <a:p>
          <a:r>
            <a:rPr lang="en-US" dirty="0" smtClean="0"/>
            <a:t>Nathan Hollaway Admin Assistant</a:t>
          </a:r>
          <a:endParaRPr lang="en-US" dirty="0"/>
        </a:p>
      </dgm:t>
    </dgm:pt>
    <dgm:pt modelId="{B1DAF87A-1DA3-440A-B9D7-45F34345C571}" type="parTrans" cxnId="{3662184B-F596-44EB-9696-64526F53EF69}">
      <dgm:prSet/>
      <dgm:spPr/>
      <dgm:t>
        <a:bodyPr/>
        <a:lstStyle/>
        <a:p>
          <a:endParaRPr lang="en-US"/>
        </a:p>
      </dgm:t>
    </dgm:pt>
    <dgm:pt modelId="{634A0F87-9A7D-4A1C-BDF9-EA18B873DE81}" type="sibTrans" cxnId="{3662184B-F596-44EB-9696-64526F53EF69}">
      <dgm:prSet/>
      <dgm:spPr/>
      <dgm:t>
        <a:bodyPr/>
        <a:lstStyle/>
        <a:p>
          <a:endParaRPr lang="en-US"/>
        </a:p>
      </dgm:t>
    </dgm:pt>
    <dgm:pt modelId="{068BBB67-9054-4747-86AD-F3BA681F014F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US" dirty="0" smtClean="0"/>
            <a:t>Michelle Moore </a:t>
          </a:r>
        </a:p>
        <a:p>
          <a:r>
            <a:rPr lang="en-US" dirty="0" smtClean="0"/>
            <a:t>Red Manager</a:t>
          </a:r>
          <a:endParaRPr lang="en-US" dirty="0"/>
        </a:p>
      </dgm:t>
    </dgm:pt>
    <dgm:pt modelId="{1BDD23F1-D14E-4CA0-BCC8-8A913ECF2067}" type="sibTrans" cxnId="{9F06E15D-26A5-41AB-99F4-5AF6CC64FFB4}">
      <dgm:prSet/>
      <dgm:spPr/>
      <dgm:t>
        <a:bodyPr/>
        <a:lstStyle/>
        <a:p>
          <a:endParaRPr lang="en-US"/>
        </a:p>
      </dgm:t>
    </dgm:pt>
    <dgm:pt modelId="{97DD40D6-2A7B-4761-B522-CDCC8FCC2249}" type="parTrans" cxnId="{9F06E15D-26A5-41AB-99F4-5AF6CC64FFB4}">
      <dgm:prSet/>
      <dgm:spPr/>
      <dgm:t>
        <a:bodyPr/>
        <a:lstStyle/>
        <a:p>
          <a:endParaRPr lang="en-US"/>
        </a:p>
      </dgm:t>
    </dgm:pt>
    <dgm:pt modelId="{5B434D27-B637-4034-9920-C860BF56F528}">
      <dgm:prSet phldrT="[Text]"/>
      <dgm:spPr/>
      <dgm:t>
        <a:bodyPr/>
        <a:lstStyle/>
        <a:p>
          <a:r>
            <a:rPr lang="en-US" dirty="0" smtClean="0"/>
            <a:t>Mary Miller</a:t>
          </a:r>
        </a:p>
        <a:p>
          <a:r>
            <a:rPr lang="en-US" dirty="0" smtClean="0"/>
            <a:t>Collections, Accountant</a:t>
          </a:r>
          <a:endParaRPr lang="en-US" dirty="0"/>
        </a:p>
      </dgm:t>
    </dgm:pt>
    <dgm:pt modelId="{4E2B60C5-B4A6-4630-8BAA-9FA24C828F19}" type="parTrans" cxnId="{AA21A2C7-66A6-4B90-8456-42E35C37F2BD}">
      <dgm:prSet/>
      <dgm:spPr/>
      <dgm:t>
        <a:bodyPr/>
        <a:lstStyle/>
        <a:p>
          <a:endParaRPr lang="en-US"/>
        </a:p>
      </dgm:t>
    </dgm:pt>
    <dgm:pt modelId="{2DB3271B-1C8F-44B0-B33D-DB48A30DEDF8}" type="sibTrans" cxnId="{AA21A2C7-66A6-4B90-8456-42E35C37F2BD}">
      <dgm:prSet/>
      <dgm:spPr/>
      <dgm:t>
        <a:bodyPr/>
        <a:lstStyle/>
        <a:p>
          <a:endParaRPr lang="en-US"/>
        </a:p>
      </dgm:t>
    </dgm:pt>
    <dgm:pt modelId="{7D15D198-6F20-4006-840A-4279C37144B4}">
      <dgm:prSet phldrT="[Text]"/>
      <dgm:spPr/>
      <dgm:t>
        <a:bodyPr/>
        <a:lstStyle/>
        <a:p>
          <a:r>
            <a:rPr lang="en-US" dirty="0" smtClean="0"/>
            <a:t>Tong Li </a:t>
          </a:r>
        </a:p>
        <a:p>
          <a:r>
            <a:rPr lang="en-US" dirty="0" smtClean="0"/>
            <a:t>Cost Analyst</a:t>
          </a:r>
          <a:endParaRPr lang="en-US" dirty="0"/>
        </a:p>
      </dgm:t>
    </dgm:pt>
    <dgm:pt modelId="{9E07A403-899D-44A6-AE41-A872ABC25B4F}" type="sibTrans" cxnId="{35417585-E939-464D-AEFA-0975A9BF1BDA}">
      <dgm:prSet/>
      <dgm:spPr/>
      <dgm:t>
        <a:bodyPr/>
        <a:lstStyle/>
        <a:p>
          <a:endParaRPr lang="en-US"/>
        </a:p>
      </dgm:t>
    </dgm:pt>
    <dgm:pt modelId="{D0ED25E9-A5D4-41ED-B93F-931D0F8B22F5}" type="parTrans" cxnId="{35417585-E939-464D-AEFA-0975A9BF1BDA}">
      <dgm:prSet/>
      <dgm:spPr/>
      <dgm:t>
        <a:bodyPr/>
        <a:lstStyle/>
        <a:p>
          <a:endParaRPr lang="en-US"/>
        </a:p>
      </dgm:t>
    </dgm:pt>
    <dgm:pt modelId="{3B2C44F4-5500-44AF-AB52-98BAB03A13B0}">
      <dgm:prSet phldrT="[Text]"/>
      <dgm:spPr/>
      <dgm:t>
        <a:bodyPr/>
        <a:lstStyle/>
        <a:p>
          <a:r>
            <a:rPr lang="en-US" dirty="0" smtClean="0"/>
            <a:t>Kevin Cooke International Accountant</a:t>
          </a:r>
          <a:endParaRPr lang="en-US" dirty="0"/>
        </a:p>
      </dgm:t>
    </dgm:pt>
    <dgm:pt modelId="{ADEE2B71-814F-42D5-923A-C7811DE8C23B}" type="parTrans" cxnId="{2634E45B-8E61-4A59-8E4A-CC0FB6C2840B}">
      <dgm:prSet/>
      <dgm:spPr/>
      <dgm:t>
        <a:bodyPr/>
        <a:lstStyle/>
        <a:p>
          <a:endParaRPr lang="en-US"/>
        </a:p>
      </dgm:t>
    </dgm:pt>
    <dgm:pt modelId="{E2B99895-C33C-4C64-A10D-F259BA571DCE}" type="sibTrans" cxnId="{2634E45B-8E61-4A59-8E4A-CC0FB6C2840B}">
      <dgm:prSet/>
      <dgm:spPr/>
      <dgm:t>
        <a:bodyPr/>
        <a:lstStyle/>
        <a:p>
          <a:endParaRPr lang="en-US"/>
        </a:p>
      </dgm:t>
    </dgm:pt>
    <dgm:pt modelId="{87C77141-C27D-46F0-A4AA-4C69EFBD07DF}">
      <dgm:prSet/>
      <dgm:spPr/>
      <dgm:t>
        <a:bodyPr/>
        <a:lstStyle/>
        <a:p>
          <a:r>
            <a:rPr lang="en-US" dirty="0" smtClean="0"/>
            <a:t>Tina Zhu</a:t>
          </a:r>
        </a:p>
        <a:p>
          <a:r>
            <a:rPr lang="en-US" dirty="0" smtClean="0"/>
            <a:t>Financial Accountant</a:t>
          </a:r>
        </a:p>
      </dgm:t>
    </dgm:pt>
    <dgm:pt modelId="{415AD2A8-17A9-4C73-9FBC-F611E3493533}" type="parTrans" cxnId="{9EF97AF2-A282-4CFD-AC84-95A21D30CB1C}">
      <dgm:prSet/>
      <dgm:spPr/>
      <dgm:t>
        <a:bodyPr/>
        <a:lstStyle/>
        <a:p>
          <a:endParaRPr lang="en-US"/>
        </a:p>
      </dgm:t>
    </dgm:pt>
    <dgm:pt modelId="{B262FFA4-4824-4EC7-B80F-0D2A38264B31}" type="sibTrans" cxnId="{9EF97AF2-A282-4CFD-AC84-95A21D30CB1C}">
      <dgm:prSet/>
      <dgm:spPr/>
      <dgm:t>
        <a:bodyPr/>
        <a:lstStyle/>
        <a:p>
          <a:endParaRPr lang="en-US"/>
        </a:p>
      </dgm:t>
    </dgm:pt>
    <dgm:pt modelId="{897C6BB7-C638-4572-BC35-AE7762D1D82D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Christian Onwudiegwu</a:t>
          </a:r>
        </a:p>
        <a:p>
          <a:r>
            <a:rPr lang="en-US" dirty="0" smtClean="0"/>
            <a:t>Financial Accountant</a:t>
          </a:r>
          <a:endParaRPr lang="en-US" dirty="0"/>
        </a:p>
      </dgm:t>
    </dgm:pt>
    <dgm:pt modelId="{F5F82CF4-0B54-4483-BE53-2457383B871A}" type="parTrans" cxnId="{5230A3D5-5594-4288-A81D-74B805834823}">
      <dgm:prSet/>
      <dgm:spPr/>
      <dgm:t>
        <a:bodyPr/>
        <a:lstStyle/>
        <a:p>
          <a:endParaRPr lang="en-US"/>
        </a:p>
      </dgm:t>
    </dgm:pt>
    <dgm:pt modelId="{6A507234-A479-4BE9-BD99-EA48F61B48BC}" type="sibTrans" cxnId="{5230A3D5-5594-4288-A81D-74B805834823}">
      <dgm:prSet/>
      <dgm:spPr/>
      <dgm:t>
        <a:bodyPr/>
        <a:lstStyle/>
        <a:p>
          <a:endParaRPr lang="en-US"/>
        </a:p>
      </dgm:t>
    </dgm:pt>
    <dgm:pt modelId="{B71B03D1-9E35-42B9-9C13-E7C406B2FD06}">
      <dgm:prSet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Yitzchok Bloch</a:t>
          </a:r>
        </a:p>
        <a:p>
          <a:r>
            <a:rPr lang="en-US" dirty="0" smtClean="0"/>
            <a:t>Financial Accountant </a:t>
          </a:r>
        </a:p>
      </dgm:t>
    </dgm:pt>
    <dgm:pt modelId="{7CCC83BC-DAB2-4B17-9AFE-AA4CCF7DBE4E}" type="parTrans" cxnId="{FE6D3058-2F89-43C7-9C13-00F73D398D29}">
      <dgm:prSet/>
      <dgm:spPr/>
      <dgm:t>
        <a:bodyPr/>
        <a:lstStyle/>
        <a:p>
          <a:endParaRPr lang="en-US"/>
        </a:p>
      </dgm:t>
    </dgm:pt>
    <dgm:pt modelId="{986D5502-E0F6-4470-9640-F940D984B5F4}" type="sibTrans" cxnId="{FE6D3058-2F89-43C7-9C13-00F73D398D29}">
      <dgm:prSet/>
      <dgm:spPr/>
      <dgm:t>
        <a:bodyPr/>
        <a:lstStyle/>
        <a:p>
          <a:endParaRPr lang="en-US"/>
        </a:p>
      </dgm:t>
    </dgm:pt>
    <dgm:pt modelId="{C1E530FE-AA88-4C6F-B47C-F30A62A09243}">
      <dgm:prSet phldrT="[Text]"/>
      <dgm:spPr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Vacant Part Time Office Clerk</a:t>
          </a:r>
          <a:endParaRPr lang="en-US" dirty="0"/>
        </a:p>
      </dgm:t>
    </dgm:pt>
    <dgm:pt modelId="{8FB4AD14-2FE1-4765-805B-C14687409D40}" type="parTrans" cxnId="{783D2FC5-2F50-42B8-8F4B-0424305F530D}">
      <dgm:prSet/>
      <dgm:spPr/>
      <dgm:t>
        <a:bodyPr/>
        <a:lstStyle/>
        <a:p>
          <a:endParaRPr lang="en-US"/>
        </a:p>
      </dgm:t>
    </dgm:pt>
    <dgm:pt modelId="{A6D2575D-54AB-4FD3-B882-D129CB1AE584}" type="sibTrans" cxnId="{783D2FC5-2F50-42B8-8F4B-0424305F530D}">
      <dgm:prSet/>
      <dgm:spPr/>
      <dgm:t>
        <a:bodyPr/>
        <a:lstStyle/>
        <a:p>
          <a:endParaRPr lang="en-US"/>
        </a:p>
      </dgm:t>
    </dgm:pt>
    <dgm:pt modelId="{CC0D8A6D-D7E2-4C80-9FED-3A03B1B93590}">
      <dgm:prSet phldrT="[Text]"/>
      <dgm:spPr/>
      <dgm:t>
        <a:bodyPr/>
        <a:lstStyle/>
        <a:p>
          <a:r>
            <a:rPr lang="en-US" smtClean="0"/>
            <a:t>Lynn </a:t>
          </a:r>
          <a:r>
            <a:rPr lang="en-US" dirty="0" smtClean="0"/>
            <a:t>McGinley AVP, SPAC</a:t>
          </a:r>
          <a:endParaRPr lang="en-US" dirty="0"/>
        </a:p>
      </dgm:t>
    </dgm:pt>
    <dgm:pt modelId="{DF6516CE-2183-47BB-BE35-56BE713B64F8}" type="parTrans" cxnId="{21842954-3685-4370-A858-F2C109B0AA10}">
      <dgm:prSet/>
      <dgm:spPr/>
      <dgm:t>
        <a:bodyPr/>
        <a:lstStyle/>
        <a:p>
          <a:endParaRPr lang="en-US"/>
        </a:p>
      </dgm:t>
    </dgm:pt>
    <dgm:pt modelId="{8E30FD13-FC34-4C40-8210-727AC1A46F3E}" type="sibTrans" cxnId="{21842954-3685-4370-A858-F2C109B0AA10}">
      <dgm:prSet/>
      <dgm:spPr/>
      <dgm:t>
        <a:bodyPr/>
        <a:lstStyle/>
        <a:p>
          <a:endParaRPr lang="en-US"/>
        </a:p>
      </dgm:t>
    </dgm:pt>
    <dgm:pt modelId="{6762261A-2BE5-4EAE-8EEF-A4277FD05DEE}" type="pres">
      <dgm:prSet presAssocID="{D9038207-95F5-46ED-BEA9-1844813AE0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E16DBE9-EA3F-421D-AAEC-D4ACBB13A713}" type="pres">
      <dgm:prSet presAssocID="{ED65E566-E6F8-43F0-A21E-727A4E09927F}" presName="hierRoot1" presStyleCnt="0">
        <dgm:presLayoutVars>
          <dgm:hierBranch val="init"/>
        </dgm:presLayoutVars>
      </dgm:prSet>
      <dgm:spPr/>
    </dgm:pt>
    <dgm:pt modelId="{22A63F29-7233-44A8-935B-18AFC90D46DD}" type="pres">
      <dgm:prSet presAssocID="{ED65E566-E6F8-43F0-A21E-727A4E09927F}" presName="rootComposite1" presStyleCnt="0"/>
      <dgm:spPr/>
    </dgm:pt>
    <dgm:pt modelId="{FA3C27A2-6D87-4774-BF8D-247B4CCFAC26}" type="pres">
      <dgm:prSet presAssocID="{ED65E566-E6F8-43F0-A21E-727A4E0992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712722-0DDF-48BC-95B8-A25B4FE51169}" type="pres">
      <dgm:prSet presAssocID="{ED65E566-E6F8-43F0-A21E-727A4E0992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6AAEB4-9BD0-4553-9239-79E81AD1E742}" type="pres">
      <dgm:prSet presAssocID="{ED65E566-E6F8-43F0-A21E-727A4E09927F}" presName="hierChild2" presStyleCnt="0"/>
      <dgm:spPr/>
    </dgm:pt>
    <dgm:pt modelId="{E6586C00-FB5E-449C-8BC4-106E2399637A}" type="pres">
      <dgm:prSet presAssocID="{DF6516CE-2183-47BB-BE35-56BE713B64F8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CA78831-19BF-4BD0-9CDF-762FB4E6DCC1}" type="pres">
      <dgm:prSet presAssocID="{CC0D8A6D-D7E2-4C80-9FED-3A03B1B93590}" presName="hierRoot2" presStyleCnt="0">
        <dgm:presLayoutVars>
          <dgm:hierBranch val="init"/>
        </dgm:presLayoutVars>
      </dgm:prSet>
      <dgm:spPr/>
    </dgm:pt>
    <dgm:pt modelId="{B4A3027F-CF9D-4318-8781-F3E423915BCA}" type="pres">
      <dgm:prSet presAssocID="{CC0D8A6D-D7E2-4C80-9FED-3A03B1B93590}" presName="rootComposite" presStyleCnt="0"/>
      <dgm:spPr/>
    </dgm:pt>
    <dgm:pt modelId="{D6A580BB-8D8C-4D21-9FCA-06820302C0D7}" type="pres">
      <dgm:prSet presAssocID="{CC0D8A6D-D7E2-4C80-9FED-3A03B1B9359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8E7BC-5660-41C5-A351-B2020AEBE240}" type="pres">
      <dgm:prSet presAssocID="{CC0D8A6D-D7E2-4C80-9FED-3A03B1B93590}" presName="rootConnector" presStyleLbl="node2" presStyleIdx="0" presStyleCnt="1"/>
      <dgm:spPr/>
      <dgm:t>
        <a:bodyPr/>
        <a:lstStyle/>
        <a:p>
          <a:endParaRPr lang="en-US"/>
        </a:p>
      </dgm:t>
    </dgm:pt>
    <dgm:pt modelId="{58233145-9D7B-41F8-8284-6E92129B7596}" type="pres">
      <dgm:prSet presAssocID="{CC0D8A6D-D7E2-4C80-9FED-3A03B1B93590}" presName="hierChild4" presStyleCnt="0"/>
      <dgm:spPr/>
    </dgm:pt>
    <dgm:pt modelId="{52692ABD-6797-4495-8AB7-3C6A244BDA8C}" type="pres">
      <dgm:prSet presAssocID="{EFD8925C-EA82-4CCA-9E86-420DC5F6331B}" presName="Name37" presStyleLbl="parChTrans1D3" presStyleIdx="0" presStyleCnt="5"/>
      <dgm:spPr/>
      <dgm:t>
        <a:bodyPr/>
        <a:lstStyle/>
        <a:p>
          <a:endParaRPr lang="en-US"/>
        </a:p>
      </dgm:t>
    </dgm:pt>
    <dgm:pt modelId="{98C836CD-CC76-4ADF-9461-4E06E39BC7CD}" type="pres">
      <dgm:prSet presAssocID="{886E6E9E-1FD3-4797-88A1-313692F36101}" presName="hierRoot2" presStyleCnt="0">
        <dgm:presLayoutVars>
          <dgm:hierBranch val="init"/>
        </dgm:presLayoutVars>
      </dgm:prSet>
      <dgm:spPr/>
    </dgm:pt>
    <dgm:pt modelId="{B95F3FFC-BBE9-4454-B7C6-7EA55FB78D64}" type="pres">
      <dgm:prSet presAssocID="{886E6E9E-1FD3-4797-88A1-313692F36101}" presName="rootComposite" presStyleCnt="0"/>
      <dgm:spPr/>
    </dgm:pt>
    <dgm:pt modelId="{D1A06B37-6510-4F06-96CF-4A2480C327C7}" type="pres">
      <dgm:prSet presAssocID="{886E6E9E-1FD3-4797-88A1-313692F36101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A0200-4262-4FCA-BC1B-97A449B60AF3}" type="pres">
      <dgm:prSet presAssocID="{886E6E9E-1FD3-4797-88A1-313692F36101}" presName="rootConnector" presStyleLbl="node3" presStyleIdx="0" presStyleCnt="4"/>
      <dgm:spPr/>
      <dgm:t>
        <a:bodyPr/>
        <a:lstStyle/>
        <a:p>
          <a:endParaRPr lang="en-US"/>
        </a:p>
      </dgm:t>
    </dgm:pt>
    <dgm:pt modelId="{EBDD7B13-3835-4263-AACA-D659F9414781}" type="pres">
      <dgm:prSet presAssocID="{886E6E9E-1FD3-4797-88A1-313692F36101}" presName="hierChild4" presStyleCnt="0"/>
      <dgm:spPr/>
    </dgm:pt>
    <dgm:pt modelId="{418D1F86-635E-4B2F-96C1-A4F66EBF29FA}" type="pres">
      <dgm:prSet presAssocID="{886E6E9E-1FD3-4797-88A1-313692F36101}" presName="hierChild5" presStyleCnt="0"/>
      <dgm:spPr/>
    </dgm:pt>
    <dgm:pt modelId="{A8C3D592-EC0F-4697-8266-1B0FC03D2D17}" type="pres">
      <dgm:prSet presAssocID="{ADEE2B71-814F-42D5-923A-C7811DE8C23B}" presName="Name37" presStyleLbl="parChTrans1D3" presStyleIdx="1" presStyleCnt="5"/>
      <dgm:spPr/>
      <dgm:t>
        <a:bodyPr/>
        <a:lstStyle/>
        <a:p>
          <a:endParaRPr lang="en-US"/>
        </a:p>
      </dgm:t>
    </dgm:pt>
    <dgm:pt modelId="{7EEB8E99-85F6-471C-A40A-45A6EE72FDD5}" type="pres">
      <dgm:prSet presAssocID="{3B2C44F4-5500-44AF-AB52-98BAB03A13B0}" presName="hierRoot2" presStyleCnt="0">
        <dgm:presLayoutVars>
          <dgm:hierBranch val="init"/>
        </dgm:presLayoutVars>
      </dgm:prSet>
      <dgm:spPr/>
    </dgm:pt>
    <dgm:pt modelId="{93D25EFD-16C4-4662-8E3B-560E89F27963}" type="pres">
      <dgm:prSet presAssocID="{3B2C44F4-5500-44AF-AB52-98BAB03A13B0}" presName="rootComposite" presStyleCnt="0"/>
      <dgm:spPr/>
    </dgm:pt>
    <dgm:pt modelId="{381545ED-AB68-4C3B-B206-4CB804973A73}" type="pres">
      <dgm:prSet presAssocID="{3B2C44F4-5500-44AF-AB52-98BAB03A13B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7DADBA-0ABE-4AF8-8704-20108A2E0EC1}" type="pres">
      <dgm:prSet presAssocID="{3B2C44F4-5500-44AF-AB52-98BAB03A13B0}" presName="rootConnector" presStyleLbl="node3" presStyleIdx="1" presStyleCnt="4"/>
      <dgm:spPr/>
      <dgm:t>
        <a:bodyPr/>
        <a:lstStyle/>
        <a:p>
          <a:endParaRPr lang="en-US"/>
        </a:p>
      </dgm:t>
    </dgm:pt>
    <dgm:pt modelId="{5670F0F5-42B8-4F37-B2D6-78878848F06C}" type="pres">
      <dgm:prSet presAssocID="{3B2C44F4-5500-44AF-AB52-98BAB03A13B0}" presName="hierChild4" presStyleCnt="0"/>
      <dgm:spPr/>
    </dgm:pt>
    <dgm:pt modelId="{8D451E15-7A4A-46FC-86F5-9E5FFD8EB53D}" type="pres">
      <dgm:prSet presAssocID="{3B2C44F4-5500-44AF-AB52-98BAB03A13B0}" presName="hierChild5" presStyleCnt="0"/>
      <dgm:spPr/>
    </dgm:pt>
    <dgm:pt modelId="{BB036157-5864-42B0-B51C-E9B6AF1265CE}" type="pres">
      <dgm:prSet presAssocID="{F65D932C-210C-4890-B953-AFF44248326B}" presName="Name37" presStyleLbl="parChTrans1D3" presStyleIdx="2" presStyleCnt="5"/>
      <dgm:spPr/>
      <dgm:t>
        <a:bodyPr/>
        <a:lstStyle/>
        <a:p>
          <a:endParaRPr lang="en-US"/>
        </a:p>
      </dgm:t>
    </dgm:pt>
    <dgm:pt modelId="{8D77328A-5ED4-4AFB-B970-DF98A11ADD3B}" type="pres">
      <dgm:prSet presAssocID="{808D612C-DCBF-4D0F-9C83-7F7FB90F0CB7}" presName="hierRoot2" presStyleCnt="0">
        <dgm:presLayoutVars>
          <dgm:hierBranch val="init"/>
        </dgm:presLayoutVars>
      </dgm:prSet>
      <dgm:spPr/>
    </dgm:pt>
    <dgm:pt modelId="{3C349471-971B-4684-BF52-445D5412496B}" type="pres">
      <dgm:prSet presAssocID="{808D612C-DCBF-4D0F-9C83-7F7FB90F0CB7}" presName="rootComposite" presStyleCnt="0"/>
      <dgm:spPr/>
    </dgm:pt>
    <dgm:pt modelId="{C0AAA65D-4BE2-4DA1-A98E-E7D4B4206726}" type="pres">
      <dgm:prSet presAssocID="{808D612C-DCBF-4D0F-9C83-7F7FB90F0CB7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2D02CB-FE46-4E2A-AAD2-46F2227710D4}" type="pres">
      <dgm:prSet presAssocID="{808D612C-DCBF-4D0F-9C83-7F7FB90F0CB7}" presName="rootConnector" presStyleLbl="node3" presStyleIdx="2" presStyleCnt="4"/>
      <dgm:spPr/>
      <dgm:t>
        <a:bodyPr/>
        <a:lstStyle/>
        <a:p>
          <a:endParaRPr lang="en-US"/>
        </a:p>
      </dgm:t>
    </dgm:pt>
    <dgm:pt modelId="{79C11C3C-537E-427C-B641-AB373FDB1C32}" type="pres">
      <dgm:prSet presAssocID="{808D612C-DCBF-4D0F-9C83-7F7FB90F0CB7}" presName="hierChild4" presStyleCnt="0"/>
      <dgm:spPr/>
    </dgm:pt>
    <dgm:pt modelId="{1C724481-3C7E-420A-843B-D80439E3443F}" type="pres">
      <dgm:prSet presAssocID="{D0ED25E9-A5D4-41ED-B93F-931D0F8B22F5}" presName="Name37" presStyleLbl="parChTrans1D4" presStyleIdx="0" presStyleCnt="22"/>
      <dgm:spPr/>
      <dgm:t>
        <a:bodyPr/>
        <a:lstStyle/>
        <a:p>
          <a:endParaRPr lang="en-US"/>
        </a:p>
      </dgm:t>
    </dgm:pt>
    <dgm:pt modelId="{919D3826-6D8F-479E-AD14-7725029A9F86}" type="pres">
      <dgm:prSet presAssocID="{7D15D198-6F20-4006-840A-4279C37144B4}" presName="hierRoot2" presStyleCnt="0">
        <dgm:presLayoutVars>
          <dgm:hierBranch val="init"/>
        </dgm:presLayoutVars>
      </dgm:prSet>
      <dgm:spPr/>
    </dgm:pt>
    <dgm:pt modelId="{90533AC6-2A1B-479C-95C9-4CE372F0F3AF}" type="pres">
      <dgm:prSet presAssocID="{7D15D198-6F20-4006-840A-4279C37144B4}" presName="rootComposite" presStyleCnt="0"/>
      <dgm:spPr/>
    </dgm:pt>
    <dgm:pt modelId="{4136784C-53CE-480B-A121-2249F33748FF}" type="pres">
      <dgm:prSet presAssocID="{7D15D198-6F20-4006-840A-4279C37144B4}" presName="rootText" presStyleLbl="node4" presStyleIdx="0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EBC52-8DDF-4820-ACEF-2CAD570356B2}" type="pres">
      <dgm:prSet presAssocID="{7D15D198-6F20-4006-840A-4279C37144B4}" presName="rootConnector" presStyleLbl="node4" presStyleIdx="0" presStyleCnt="22"/>
      <dgm:spPr/>
      <dgm:t>
        <a:bodyPr/>
        <a:lstStyle/>
        <a:p>
          <a:endParaRPr lang="en-US"/>
        </a:p>
      </dgm:t>
    </dgm:pt>
    <dgm:pt modelId="{D657D8BE-7526-491A-96DB-B5AFF999F0AF}" type="pres">
      <dgm:prSet presAssocID="{7D15D198-6F20-4006-840A-4279C37144B4}" presName="hierChild4" presStyleCnt="0"/>
      <dgm:spPr/>
    </dgm:pt>
    <dgm:pt modelId="{C725427C-AB61-4248-9741-392821A7C399}" type="pres">
      <dgm:prSet presAssocID="{7D15D198-6F20-4006-840A-4279C37144B4}" presName="hierChild5" presStyleCnt="0"/>
      <dgm:spPr/>
    </dgm:pt>
    <dgm:pt modelId="{5362F4ED-B75B-4D93-BB85-FD511B542773}" type="pres">
      <dgm:prSet presAssocID="{ABC129A7-EB03-4EEA-AF30-251E6407A793}" presName="Name37" presStyleLbl="parChTrans1D4" presStyleIdx="1" presStyleCnt="22"/>
      <dgm:spPr/>
      <dgm:t>
        <a:bodyPr/>
        <a:lstStyle/>
        <a:p>
          <a:endParaRPr lang="en-US"/>
        </a:p>
      </dgm:t>
    </dgm:pt>
    <dgm:pt modelId="{083A03BB-AE55-4E9C-AEDF-60A1B9C383A0}" type="pres">
      <dgm:prSet presAssocID="{9E49FD00-AF44-4DB3-9CF0-FD522EBB8927}" presName="hierRoot2" presStyleCnt="0">
        <dgm:presLayoutVars>
          <dgm:hierBranch val="init"/>
        </dgm:presLayoutVars>
      </dgm:prSet>
      <dgm:spPr/>
    </dgm:pt>
    <dgm:pt modelId="{1E2BC1B6-89FA-44A9-99A6-EA606EE87AEA}" type="pres">
      <dgm:prSet presAssocID="{9E49FD00-AF44-4DB3-9CF0-FD522EBB8927}" presName="rootComposite" presStyleCnt="0"/>
      <dgm:spPr/>
    </dgm:pt>
    <dgm:pt modelId="{616AC054-A476-4044-8D36-A29FF9A0EB95}" type="pres">
      <dgm:prSet presAssocID="{9E49FD00-AF44-4DB3-9CF0-FD522EBB8927}" presName="rootText" presStyleLbl="node4" presStyleIdx="1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2BBF4-39F9-47B9-AEB6-44947A7656CF}" type="pres">
      <dgm:prSet presAssocID="{9E49FD00-AF44-4DB3-9CF0-FD522EBB8927}" presName="rootConnector" presStyleLbl="node4" presStyleIdx="1" presStyleCnt="22"/>
      <dgm:spPr/>
      <dgm:t>
        <a:bodyPr/>
        <a:lstStyle/>
        <a:p>
          <a:endParaRPr lang="en-US"/>
        </a:p>
      </dgm:t>
    </dgm:pt>
    <dgm:pt modelId="{2C97A893-D718-4F35-8F4E-D49CCE69A526}" type="pres">
      <dgm:prSet presAssocID="{9E49FD00-AF44-4DB3-9CF0-FD522EBB8927}" presName="hierChild4" presStyleCnt="0"/>
      <dgm:spPr/>
    </dgm:pt>
    <dgm:pt modelId="{6810F2FF-033F-4099-A9CE-854E882BEA97}" type="pres">
      <dgm:prSet presAssocID="{9E49FD00-AF44-4DB3-9CF0-FD522EBB8927}" presName="hierChild5" presStyleCnt="0"/>
      <dgm:spPr/>
    </dgm:pt>
    <dgm:pt modelId="{68ECB86B-AFFE-40EA-843E-DBBFB23198D6}" type="pres">
      <dgm:prSet presAssocID="{8FB4AD14-2FE1-4765-805B-C14687409D40}" presName="Name37" presStyleLbl="parChTrans1D4" presStyleIdx="2" presStyleCnt="22"/>
      <dgm:spPr/>
      <dgm:t>
        <a:bodyPr/>
        <a:lstStyle/>
        <a:p>
          <a:endParaRPr lang="en-US"/>
        </a:p>
      </dgm:t>
    </dgm:pt>
    <dgm:pt modelId="{85DE84CF-0924-4739-A3D7-04360BC883C4}" type="pres">
      <dgm:prSet presAssocID="{C1E530FE-AA88-4C6F-B47C-F30A62A09243}" presName="hierRoot2" presStyleCnt="0">
        <dgm:presLayoutVars>
          <dgm:hierBranch val="init"/>
        </dgm:presLayoutVars>
      </dgm:prSet>
      <dgm:spPr/>
    </dgm:pt>
    <dgm:pt modelId="{E8B25372-5B47-4966-8309-426823C55543}" type="pres">
      <dgm:prSet presAssocID="{C1E530FE-AA88-4C6F-B47C-F30A62A09243}" presName="rootComposite" presStyleCnt="0"/>
      <dgm:spPr/>
    </dgm:pt>
    <dgm:pt modelId="{AADA5986-B580-4FBA-9FE0-FAF7B8DBAE06}" type="pres">
      <dgm:prSet presAssocID="{C1E530FE-AA88-4C6F-B47C-F30A62A09243}" presName="rootText" presStyleLbl="node4" presStyleIdx="2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AA0180-B088-42C5-ACF0-62BF80F0E76E}" type="pres">
      <dgm:prSet presAssocID="{C1E530FE-AA88-4C6F-B47C-F30A62A09243}" presName="rootConnector" presStyleLbl="node4" presStyleIdx="2" presStyleCnt="22"/>
      <dgm:spPr/>
      <dgm:t>
        <a:bodyPr/>
        <a:lstStyle/>
        <a:p>
          <a:endParaRPr lang="en-US"/>
        </a:p>
      </dgm:t>
    </dgm:pt>
    <dgm:pt modelId="{063EDF60-F7B5-41F0-A8D8-5720A8236440}" type="pres">
      <dgm:prSet presAssocID="{C1E530FE-AA88-4C6F-B47C-F30A62A09243}" presName="hierChild4" presStyleCnt="0"/>
      <dgm:spPr/>
    </dgm:pt>
    <dgm:pt modelId="{D970CEE6-2E1D-4A42-887A-2C7A5B49AC91}" type="pres">
      <dgm:prSet presAssocID="{C1E530FE-AA88-4C6F-B47C-F30A62A09243}" presName="hierChild5" presStyleCnt="0"/>
      <dgm:spPr/>
    </dgm:pt>
    <dgm:pt modelId="{15576A57-E2F8-4678-B53C-C253F3491050}" type="pres">
      <dgm:prSet presAssocID="{808D612C-DCBF-4D0F-9C83-7F7FB90F0CB7}" presName="hierChild5" presStyleCnt="0"/>
      <dgm:spPr/>
    </dgm:pt>
    <dgm:pt modelId="{E23D0A04-FE6F-408F-81C1-B9CBE77FCBBA}" type="pres">
      <dgm:prSet presAssocID="{D665DD11-6929-4CB3-BABD-007D0CD02706}" presName="Name37" presStyleLbl="parChTrans1D3" presStyleIdx="3" presStyleCnt="5"/>
      <dgm:spPr/>
      <dgm:t>
        <a:bodyPr/>
        <a:lstStyle/>
        <a:p>
          <a:endParaRPr lang="en-US"/>
        </a:p>
      </dgm:t>
    </dgm:pt>
    <dgm:pt modelId="{E0781ECB-4B22-4587-AB36-3A6C81F81C4F}" type="pres">
      <dgm:prSet presAssocID="{8E2074C4-09C7-4738-9150-D9B02B1231F0}" presName="hierRoot2" presStyleCnt="0">
        <dgm:presLayoutVars>
          <dgm:hierBranch val="init"/>
        </dgm:presLayoutVars>
      </dgm:prSet>
      <dgm:spPr/>
    </dgm:pt>
    <dgm:pt modelId="{C6D0DF40-745B-43C6-AB7A-1C4727E44455}" type="pres">
      <dgm:prSet presAssocID="{8E2074C4-09C7-4738-9150-D9B02B1231F0}" presName="rootComposite" presStyleCnt="0"/>
      <dgm:spPr/>
    </dgm:pt>
    <dgm:pt modelId="{E42AE334-9259-438B-80D9-E8E6C5C0F9D9}" type="pres">
      <dgm:prSet presAssocID="{8E2074C4-09C7-4738-9150-D9B02B1231F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6B1C4-BD9E-4C1E-A444-2E396C295956}" type="pres">
      <dgm:prSet presAssocID="{8E2074C4-09C7-4738-9150-D9B02B1231F0}" presName="rootConnector" presStyleLbl="node3" presStyleIdx="3" presStyleCnt="4"/>
      <dgm:spPr/>
      <dgm:t>
        <a:bodyPr/>
        <a:lstStyle/>
        <a:p>
          <a:endParaRPr lang="en-US"/>
        </a:p>
      </dgm:t>
    </dgm:pt>
    <dgm:pt modelId="{2F228558-88AB-491F-9C35-4916CC0F80AE}" type="pres">
      <dgm:prSet presAssocID="{8E2074C4-09C7-4738-9150-D9B02B1231F0}" presName="hierChild4" presStyleCnt="0"/>
      <dgm:spPr/>
    </dgm:pt>
    <dgm:pt modelId="{25B266FC-DF92-47CB-B368-597F1324F400}" type="pres">
      <dgm:prSet presAssocID="{061BE450-BA66-48E7-BE36-E89E6B28C437}" presName="Name37" presStyleLbl="parChTrans1D4" presStyleIdx="3" presStyleCnt="22"/>
      <dgm:spPr/>
      <dgm:t>
        <a:bodyPr/>
        <a:lstStyle/>
        <a:p>
          <a:endParaRPr lang="en-US"/>
        </a:p>
      </dgm:t>
    </dgm:pt>
    <dgm:pt modelId="{2F179931-FC4A-457D-859A-BB4E0C889E57}" type="pres">
      <dgm:prSet presAssocID="{9FB6E4F1-64B2-4919-A817-D202FB5C2BDD}" presName="hierRoot2" presStyleCnt="0">
        <dgm:presLayoutVars>
          <dgm:hierBranch val="init"/>
        </dgm:presLayoutVars>
      </dgm:prSet>
      <dgm:spPr/>
    </dgm:pt>
    <dgm:pt modelId="{DB84227C-6A82-4886-977D-CE59E208FEDD}" type="pres">
      <dgm:prSet presAssocID="{9FB6E4F1-64B2-4919-A817-D202FB5C2BDD}" presName="rootComposite" presStyleCnt="0"/>
      <dgm:spPr/>
    </dgm:pt>
    <dgm:pt modelId="{F0E25577-A6DB-4C9D-B716-CE83CE641F6D}" type="pres">
      <dgm:prSet presAssocID="{9FB6E4F1-64B2-4919-A817-D202FB5C2BDD}" presName="rootText" presStyleLbl="node4" presStyleIdx="3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5E4DD-DD44-4EBF-86F0-2DDBF1E7D1DD}" type="pres">
      <dgm:prSet presAssocID="{9FB6E4F1-64B2-4919-A817-D202FB5C2BDD}" presName="rootConnector" presStyleLbl="node4" presStyleIdx="3" presStyleCnt="22"/>
      <dgm:spPr/>
      <dgm:t>
        <a:bodyPr/>
        <a:lstStyle/>
        <a:p>
          <a:endParaRPr lang="en-US"/>
        </a:p>
      </dgm:t>
    </dgm:pt>
    <dgm:pt modelId="{06F86C0A-C6CF-472E-BEC7-0749298168EE}" type="pres">
      <dgm:prSet presAssocID="{9FB6E4F1-64B2-4919-A817-D202FB5C2BDD}" presName="hierChild4" presStyleCnt="0"/>
      <dgm:spPr/>
    </dgm:pt>
    <dgm:pt modelId="{F6DBB3D8-E5F4-4B16-8D19-57CCA7A57AF3}" type="pres">
      <dgm:prSet presAssocID="{97DD40D6-2A7B-4761-B522-CDCC8FCC2249}" presName="Name37" presStyleLbl="parChTrans1D4" presStyleIdx="4" presStyleCnt="22"/>
      <dgm:spPr/>
      <dgm:t>
        <a:bodyPr/>
        <a:lstStyle/>
        <a:p>
          <a:endParaRPr lang="en-US"/>
        </a:p>
      </dgm:t>
    </dgm:pt>
    <dgm:pt modelId="{8D840D50-8BB3-419B-B7B2-0AFE79A7F2A2}" type="pres">
      <dgm:prSet presAssocID="{068BBB67-9054-4747-86AD-F3BA681F014F}" presName="hierRoot2" presStyleCnt="0">
        <dgm:presLayoutVars>
          <dgm:hierBranch val="init"/>
        </dgm:presLayoutVars>
      </dgm:prSet>
      <dgm:spPr/>
    </dgm:pt>
    <dgm:pt modelId="{08F7407E-5A07-46C7-B369-C15CF2ECA7B4}" type="pres">
      <dgm:prSet presAssocID="{068BBB67-9054-4747-86AD-F3BA681F014F}" presName="rootComposite" presStyleCnt="0"/>
      <dgm:spPr/>
    </dgm:pt>
    <dgm:pt modelId="{25FEED67-B0D5-4015-B2A3-3BCD5ECDC6F1}" type="pres">
      <dgm:prSet presAssocID="{068BBB67-9054-4747-86AD-F3BA681F014F}" presName="rootText" presStyleLbl="node4" presStyleIdx="4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D06F11-6E1E-4E1A-8C31-5ACF9D2D3CE1}" type="pres">
      <dgm:prSet presAssocID="{068BBB67-9054-4747-86AD-F3BA681F014F}" presName="rootConnector" presStyleLbl="node4" presStyleIdx="4" presStyleCnt="22"/>
      <dgm:spPr/>
      <dgm:t>
        <a:bodyPr/>
        <a:lstStyle/>
        <a:p>
          <a:endParaRPr lang="en-US"/>
        </a:p>
      </dgm:t>
    </dgm:pt>
    <dgm:pt modelId="{A48A8849-5D7B-4ED0-8E92-AEA7EA6EC530}" type="pres">
      <dgm:prSet presAssocID="{068BBB67-9054-4747-86AD-F3BA681F014F}" presName="hierChild4" presStyleCnt="0"/>
      <dgm:spPr/>
    </dgm:pt>
    <dgm:pt modelId="{FB6D26B6-22FB-4C48-B81B-C0EE362D784E}" type="pres">
      <dgm:prSet presAssocID="{98A41E5F-CC39-48AF-BFC6-F6B8BCEF2F09}" presName="Name37" presStyleLbl="parChTrans1D4" presStyleIdx="5" presStyleCnt="22"/>
      <dgm:spPr/>
      <dgm:t>
        <a:bodyPr/>
        <a:lstStyle/>
        <a:p>
          <a:endParaRPr lang="en-US"/>
        </a:p>
      </dgm:t>
    </dgm:pt>
    <dgm:pt modelId="{2D656D3F-D9D6-4CF6-A45D-EC2490CAE6C7}" type="pres">
      <dgm:prSet presAssocID="{974488E9-BC5E-49AC-856C-36EFF872D42D}" presName="hierRoot2" presStyleCnt="0">
        <dgm:presLayoutVars>
          <dgm:hierBranch val="init"/>
        </dgm:presLayoutVars>
      </dgm:prSet>
      <dgm:spPr/>
    </dgm:pt>
    <dgm:pt modelId="{D176C5D7-4D42-4D91-A264-E53C57AB0A4F}" type="pres">
      <dgm:prSet presAssocID="{974488E9-BC5E-49AC-856C-36EFF872D42D}" presName="rootComposite" presStyleCnt="0"/>
      <dgm:spPr/>
    </dgm:pt>
    <dgm:pt modelId="{A0012338-F318-42B5-BF9E-1F2AAFC32BAA}" type="pres">
      <dgm:prSet presAssocID="{974488E9-BC5E-49AC-856C-36EFF872D42D}" presName="rootText" presStyleLbl="node4" presStyleIdx="5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32D549-6F40-40C8-A2A8-B2307C0BBEEA}" type="pres">
      <dgm:prSet presAssocID="{974488E9-BC5E-49AC-856C-36EFF872D42D}" presName="rootConnector" presStyleLbl="node4" presStyleIdx="5" presStyleCnt="22"/>
      <dgm:spPr/>
      <dgm:t>
        <a:bodyPr/>
        <a:lstStyle/>
        <a:p>
          <a:endParaRPr lang="en-US"/>
        </a:p>
      </dgm:t>
    </dgm:pt>
    <dgm:pt modelId="{71FA9DEB-6689-467E-B981-06E61E7DA95A}" type="pres">
      <dgm:prSet presAssocID="{974488E9-BC5E-49AC-856C-36EFF872D42D}" presName="hierChild4" presStyleCnt="0"/>
      <dgm:spPr/>
    </dgm:pt>
    <dgm:pt modelId="{3C54F5C2-914D-4F20-82A1-8F349D273B8F}" type="pres">
      <dgm:prSet presAssocID="{974488E9-BC5E-49AC-856C-36EFF872D42D}" presName="hierChild5" presStyleCnt="0"/>
      <dgm:spPr/>
    </dgm:pt>
    <dgm:pt modelId="{FF56175C-DDC8-477C-A8AB-771C8ECA8129}" type="pres">
      <dgm:prSet presAssocID="{6589C2F2-DD2C-46C8-A254-AEFFA87D4EB1}" presName="Name37" presStyleLbl="parChTrans1D4" presStyleIdx="6" presStyleCnt="22"/>
      <dgm:spPr/>
      <dgm:t>
        <a:bodyPr/>
        <a:lstStyle/>
        <a:p>
          <a:endParaRPr lang="en-US"/>
        </a:p>
      </dgm:t>
    </dgm:pt>
    <dgm:pt modelId="{1C35AC4D-B357-4FDD-AC16-C12AF846D7AE}" type="pres">
      <dgm:prSet presAssocID="{0E81485B-9572-4A8E-8F44-217D7E34144D}" presName="hierRoot2" presStyleCnt="0">
        <dgm:presLayoutVars>
          <dgm:hierBranch val="init"/>
        </dgm:presLayoutVars>
      </dgm:prSet>
      <dgm:spPr/>
    </dgm:pt>
    <dgm:pt modelId="{CBCF8BB8-2244-4BCA-88EF-ED58B0ECFFF9}" type="pres">
      <dgm:prSet presAssocID="{0E81485B-9572-4A8E-8F44-217D7E34144D}" presName="rootComposite" presStyleCnt="0"/>
      <dgm:spPr/>
    </dgm:pt>
    <dgm:pt modelId="{001D17F8-FBF1-4D66-82C4-A246D4DA6956}" type="pres">
      <dgm:prSet presAssocID="{0E81485B-9572-4A8E-8F44-217D7E34144D}" presName="rootText" presStyleLbl="node4" presStyleIdx="6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577C4-2A63-4FB6-9A9C-E2BB00FC4DDF}" type="pres">
      <dgm:prSet presAssocID="{0E81485B-9572-4A8E-8F44-217D7E34144D}" presName="rootConnector" presStyleLbl="node4" presStyleIdx="6" presStyleCnt="22"/>
      <dgm:spPr/>
      <dgm:t>
        <a:bodyPr/>
        <a:lstStyle/>
        <a:p>
          <a:endParaRPr lang="en-US"/>
        </a:p>
      </dgm:t>
    </dgm:pt>
    <dgm:pt modelId="{29FE1BAB-4CEA-4392-93A0-6585708686D9}" type="pres">
      <dgm:prSet presAssocID="{0E81485B-9572-4A8E-8F44-217D7E34144D}" presName="hierChild4" presStyleCnt="0"/>
      <dgm:spPr/>
    </dgm:pt>
    <dgm:pt modelId="{765E9D6C-820F-4FA0-918E-91A43C5DBCAC}" type="pres">
      <dgm:prSet presAssocID="{0E81485B-9572-4A8E-8F44-217D7E34144D}" presName="hierChild5" presStyleCnt="0"/>
      <dgm:spPr/>
    </dgm:pt>
    <dgm:pt modelId="{01E6F96A-7713-45B5-A296-D1095028D7C8}" type="pres">
      <dgm:prSet presAssocID="{618BF1C1-CBDD-4752-B4FC-2A1342EAA80C}" presName="Name37" presStyleLbl="parChTrans1D4" presStyleIdx="7" presStyleCnt="22"/>
      <dgm:spPr/>
      <dgm:t>
        <a:bodyPr/>
        <a:lstStyle/>
        <a:p>
          <a:endParaRPr lang="en-US"/>
        </a:p>
      </dgm:t>
    </dgm:pt>
    <dgm:pt modelId="{C9A85934-83B9-4B65-AF28-698C65A858A6}" type="pres">
      <dgm:prSet presAssocID="{BBF4D30B-87B1-4B50-B3CF-9C107F335640}" presName="hierRoot2" presStyleCnt="0">
        <dgm:presLayoutVars>
          <dgm:hierBranch val="init"/>
        </dgm:presLayoutVars>
      </dgm:prSet>
      <dgm:spPr/>
    </dgm:pt>
    <dgm:pt modelId="{E0C0EBCC-C095-4BD8-AEB7-D199F3CA7F97}" type="pres">
      <dgm:prSet presAssocID="{BBF4D30B-87B1-4B50-B3CF-9C107F335640}" presName="rootComposite" presStyleCnt="0"/>
      <dgm:spPr/>
    </dgm:pt>
    <dgm:pt modelId="{1BD6F6F9-98D3-4E2F-A59B-9EC921315766}" type="pres">
      <dgm:prSet presAssocID="{BBF4D30B-87B1-4B50-B3CF-9C107F335640}" presName="rootText" presStyleLbl="node4" presStyleIdx="7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29FC5-5249-4717-BF60-B26546F80920}" type="pres">
      <dgm:prSet presAssocID="{BBF4D30B-87B1-4B50-B3CF-9C107F335640}" presName="rootConnector" presStyleLbl="node4" presStyleIdx="7" presStyleCnt="22"/>
      <dgm:spPr/>
      <dgm:t>
        <a:bodyPr/>
        <a:lstStyle/>
        <a:p>
          <a:endParaRPr lang="en-US"/>
        </a:p>
      </dgm:t>
    </dgm:pt>
    <dgm:pt modelId="{1617D3C9-F6B6-4C9A-9233-9F5B82E1FCA8}" type="pres">
      <dgm:prSet presAssocID="{BBF4D30B-87B1-4B50-B3CF-9C107F335640}" presName="hierChild4" presStyleCnt="0"/>
      <dgm:spPr/>
    </dgm:pt>
    <dgm:pt modelId="{EEA58487-9E36-4531-A679-9967F39656A0}" type="pres">
      <dgm:prSet presAssocID="{BBF4D30B-87B1-4B50-B3CF-9C107F335640}" presName="hierChild5" presStyleCnt="0"/>
      <dgm:spPr/>
    </dgm:pt>
    <dgm:pt modelId="{B09D66FA-37C6-4DE0-8959-D70C992F19E4}" type="pres">
      <dgm:prSet presAssocID="{068BBB67-9054-4747-86AD-F3BA681F014F}" presName="hierChild5" presStyleCnt="0"/>
      <dgm:spPr/>
    </dgm:pt>
    <dgm:pt modelId="{7328C132-FDF9-4E97-869E-4EEE17C6CC91}" type="pres">
      <dgm:prSet presAssocID="{84D301BE-E57A-494F-B0B9-185E0A800CC1}" presName="Name37" presStyleLbl="parChTrans1D4" presStyleIdx="8" presStyleCnt="22"/>
      <dgm:spPr/>
      <dgm:t>
        <a:bodyPr/>
        <a:lstStyle/>
        <a:p>
          <a:endParaRPr lang="en-US"/>
        </a:p>
      </dgm:t>
    </dgm:pt>
    <dgm:pt modelId="{760026EE-CF97-496A-86C2-5FC74A578433}" type="pres">
      <dgm:prSet presAssocID="{2BA7BE0B-5E6C-4CAE-A97D-9438EBB1669E}" presName="hierRoot2" presStyleCnt="0">
        <dgm:presLayoutVars>
          <dgm:hierBranch val="init"/>
        </dgm:presLayoutVars>
      </dgm:prSet>
      <dgm:spPr/>
    </dgm:pt>
    <dgm:pt modelId="{973FB84F-EA81-41F5-80AF-979F1F95479D}" type="pres">
      <dgm:prSet presAssocID="{2BA7BE0B-5E6C-4CAE-A97D-9438EBB1669E}" presName="rootComposite" presStyleCnt="0"/>
      <dgm:spPr/>
    </dgm:pt>
    <dgm:pt modelId="{528B832F-A5D3-4D5A-B82D-002FC879528A}" type="pres">
      <dgm:prSet presAssocID="{2BA7BE0B-5E6C-4CAE-A97D-9438EBB1669E}" presName="rootText" presStyleLbl="node4" presStyleIdx="8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87DF3-0B53-4299-A0A1-1E3876D525DB}" type="pres">
      <dgm:prSet presAssocID="{2BA7BE0B-5E6C-4CAE-A97D-9438EBB1669E}" presName="rootConnector" presStyleLbl="node4" presStyleIdx="8" presStyleCnt="22"/>
      <dgm:spPr/>
      <dgm:t>
        <a:bodyPr/>
        <a:lstStyle/>
        <a:p>
          <a:endParaRPr lang="en-US"/>
        </a:p>
      </dgm:t>
    </dgm:pt>
    <dgm:pt modelId="{F3F6AE1A-6A7D-4CC1-894F-4BCD14130DE6}" type="pres">
      <dgm:prSet presAssocID="{2BA7BE0B-5E6C-4CAE-A97D-9438EBB1669E}" presName="hierChild4" presStyleCnt="0"/>
      <dgm:spPr/>
    </dgm:pt>
    <dgm:pt modelId="{DCB27714-E8D7-43FC-9161-DBF566966FEE}" type="pres">
      <dgm:prSet presAssocID="{723CE426-6FA4-4233-B168-6D1AE32F6FFD}" presName="Name37" presStyleLbl="parChTrans1D4" presStyleIdx="9" presStyleCnt="22"/>
      <dgm:spPr/>
      <dgm:t>
        <a:bodyPr/>
        <a:lstStyle/>
        <a:p>
          <a:endParaRPr lang="en-US"/>
        </a:p>
      </dgm:t>
    </dgm:pt>
    <dgm:pt modelId="{0CE8949E-6B9E-4ADA-87DA-1570B85718C4}" type="pres">
      <dgm:prSet presAssocID="{98336482-A3AA-4CC4-B45B-894B890D4E31}" presName="hierRoot2" presStyleCnt="0">
        <dgm:presLayoutVars>
          <dgm:hierBranch val="init"/>
        </dgm:presLayoutVars>
      </dgm:prSet>
      <dgm:spPr/>
    </dgm:pt>
    <dgm:pt modelId="{996ED9A9-53CC-4BAE-99F1-3BB002B2B184}" type="pres">
      <dgm:prSet presAssocID="{98336482-A3AA-4CC4-B45B-894B890D4E31}" presName="rootComposite" presStyleCnt="0"/>
      <dgm:spPr/>
    </dgm:pt>
    <dgm:pt modelId="{B5C96928-BFDB-48ED-ACAE-75CD0948FA1B}" type="pres">
      <dgm:prSet presAssocID="{98336482-A3AA-4CC4-B45B-894B890D4E31}" presName="rootText" presStyleLbl="node4" presStyleIdx="9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D4ED0-061C-4A64-A42A-4CC6640BA2A8}" type="pres">
      <dgm:prSet presAssocID="{98336482-A3AA-4CC4-B45B-894B890D4E31}" presName="rootConnector" presStyleLbl="node4" presStyleIdx="9" presStyleCnt="22"/>
      <dgm:spPr/>
      <dgm:t>
        <a:bodyPr/>
        <a:lstStyle/>
        <a:p>
          <a:endParaRPr lang="en-US"/>
        </a:p>
      </dgm:t>
    </dgm:pt>
    <dgm:pt modelId="{04786FAD-F549-459D-99F5-98C8D3F48D8E}" type="pres">
      <dgm:prSet presAssocID="{98336482-A3AA-4CC4-B45B-894B890D4E31}" presName="hierChild4" presStyleCnt="0"/>
      <dgm:spPr/>
    </dgm:pt>
    <dgm:pt modelId="{923D8BDC-8F9F-4B43-B0EB-CEB40B2DCFE3}" type="pres">
      <dgm:prSet presAssocID="{98336482-A3AA-4CC4-B45B-894B890D4E31}" presName="hierChild5" presStyleCnt="0"/>
      <dgm:spPr/>
    </dgm:pt>
    <dgm:pt modelId="{24273F7A-FEC3-4B65-AEF0-96F6190197DB}" type="pres">
      <dgm:prSet presAssocID="{415AD2A8-17A9-4C73-9FBC-F611E3493533}" presName="Name37" presStyleLbl="parChTrans1D4" presStyleIdx="10" presStyleCnt="22"/>
      <dgm:spPr/>
      <dgm:t>
        <a:bodyPr/>
        <a:lstStyle/>
        <a:p>
          <a:endParaRPr lang="en-US"/>
        </a:p>
      </dgm:t>
    </dgm:pt>
    <dgm:pt modelId="{3E35967F-A672-4EDF-B8E9-C5B51C65C1BF}" type="pres">
      <dgm:prSet presAssocID="{87C77141-C27D-46F0-A4AA-4C69EFBD07DF}" presName="hierRoot2" presStyleCnt="0">
        <dgm:presLayoutVars>
          <dgm:hierBranch val="init"/>
        </dgm:presLayoutVars>
      </dgm:prSet>
      <dgm:spPr/>
    </dgm:pt>
    <dgm:pt modelId="{B5CEFC09-25C5-4552-BA19-909D5F9719AE}" type="pres">
      <dgm:prSet presAssocID="{87C77141-C27D-46F0-A4AA-4C69EFBD07DF}" presName="rootComposite" presStyleCnt="0"/>
      <dgm:spPr/>
    </dgm:pt>
    <dgm:pt modelId="{1EA40CA1-834A-4E59-9D9D-BBC029EE5C78}" type="pres">
      <dgm:prSet presAssocID="{87C77141-C27D-46F0-A4AA-4C69EFBD07DF}" presName="rootText" presStyleLbl="node4" presStyleIdx="10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3CAD56-74E9-4F9A-9FC0-B930C13B87C6}" type="pres">
      <dgm:prSet presAssocID="{87C77141-C27D-46F0-A4AA-4C69EFBD07DF}" presName="rootConnector" presStyleLbl="node4" presStyleIdx="10" presStyleCnt="22"/>
      <dgm:spPr/>
      <dgm:t>
        <a:bodyPr/>
        <a:lstStyle/>
        <a:p>
          <a:endParaRPr lang="en-US"/>
        </a:p>
      </dgm:t>
    </dgm:pt>
    <dgm:pt modelId="{48EE75D2-287D-4EB1-A1B7-5C73AD2011F7}" type="pres">
      <dgm:prSet presAssocID="{87C77141-C27D-46F0-A4AA-4C69EFBD07DF}" presName="hierChild4" presStyleCnt="0"/>
      <dgm:spPr/>
    </dgm:pt>
    <dgm:pt modelId="{02461C72-7D6B-474B-AB70-CA3BF08775AA}" type="pres">
      <dgm:prSet presAssocID="{87C77141-C27D-46F0-A4AA-4C69EFBD07DF}" presName="hierChild5" presStyleCnt="0"/>
      <dgm:spPr/>
    </dgm:pt>
    <dgm:pt modelId="{0C129641-A6F1-4866-9335-8C848C221C22}" type="pres">
      <dgm:prSet presAssocID="{F5F82CF4-0B54-4483-BE53-2457383B871A}" presName="Name37" presStyleLbl="parChTrans1D4" presStyleIdx="11" presStyleCnt="22"/>
      <dgm:spPr/>
      <dgm:t>
        <a:bodyPr/>
        <a:lstStyle/>
        <a:p>
          <a:endParaRPr lang="en-US"/>
        </a:p>
      </dgm:t>
    </dgm:pt>
    <dgm:pt modelId="{B89A2F90-BD7C-4C71-BBBF-987AD42A71AE}" type="pres">
      <dgm:prSet presAssocID="{897C6BB7-C638-4572-BC35-AE7762D1D82D}" presName="hierRoot2" presStyleCnt="0">
        <dgm:presLayoutVars>
          <dgm:hierBranch val="init"/>
        </dgm:presLayoutVars>
      </dgm:prSet>
      <dgm:spPr/>
    </dgm:pt>
    <dgm:pt modelId="{276054A1-1BF2-4375-A42F-A40BE1E47E94}" type="pres">
      <dgm:prSet presAssocID="{897C6BB7-C638-4572-BC35-AE7762D1D82D}" presName="rootComposite" presStyleCnt="0"/>
      <dgm:spPr/>
    </dgm:pt>
    <dgm:pt modelId="{0A3C1854-1500-4A34-B8FF-C4F5D10F26C0}" type="pres">
      <dgm:prSet presAssocID="{897C6BB7-C638-4572-BC35-AE7762D1D82D}" presName="rootText" presStyleLbl="node4" presStyleIdx="11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E0DCE-C79B-4A82-A150-87C063BE8E23}" type="pres">
      <dgm:prSet presAssocID="{897C6BB7-C638-4572-BC35-AE7762D1D82D}" presName="rootConnector" presStyleLbl="node4" presStyleIdx="11" presStyleCnt="22"/>
      <dgm:spPr/>
      <dgm:t>
        <a:bodyPr/>
        <a:lstStyle/>
        <a:p>
          <a:endParaRPr lang="en-US"/>
        </a:p>
      </dgm:t>
    </dgm:pt>
    <dgm:pt modelId="{189BF8DE-42BD-451B-B56B-37267287B452}" type="pres">
      <dgm:prSet presAssocID="{897C6BB7-C638-4572-BC35-AE7762D1D82D}" presName="hierChild4" presStyleCnt="0"/>
      <dgm:spPr/>
    </dgm:pt>
    <dgm:pt modelId="{957D7182-C929-4DD4-97D6-0AE18094A420}" type="pres">
      <dgm:prSet presAssocID="{897C6BB7-C638-4572-BC35-AE7762D1D82D}" presName="hierChild5" presStyleCnt="0"/>
      <dgm:spPr/>
    </dgm:pt>
    <dgm:pt modelId="{97740E4B-D030-4584-8470-3630B6A0EF54}" type="pres">
      <dgm:prSet presAssocID="{2BA7BE0B-5E6C-4CAE-A97D-9438EBB1669E}" presName="hierChild5" presStyleCnt="0"/>
      <dgm:spPr/>
    </dgm:pt>
    <dgm:pt modelId="{48481B09-5F36-4EEA-8EF6-D0B089CA5E8F}" type="pres">
      <dgm:prSet presAssocID="{32DBF441-822A-4128-A07D-687D315CBBA3}" presName="Name37" presStyleLbl="parChTrans1D4" presStyleIdx="12" presStyleCnt="22"/>
      <dgm:spPr/>
      <dgm:t>
        <a:bodyPr/>
        <a:lstStyle/>
        <a:p>
          <a:endParaRPr lang="en-US"/>
        </a:p>
      </dgm:t>
    </dgm:pt>
    <dgm:pt modelId="{AE8A7B07-CF04-4338-B95E-38A8A0F6C14E}" type="pres">
      <dgm:prSet presAssocID="{151AFACE-5A7A-44BB-A10E-223284A3E359}" presName="hierRoot2" presStyleCnt="0">
        <dgm:presLayoutVars>
          <dgm:hierBranch val="init"/>
        </dgm:presLayoutVars>
      </dgm:prSet>
      <dgm:spPr/>
    </dgm:pt>
    <dgm:pt modelId="{8ECDB552-DC84-4171-9D95-4EEDC985B191}" type="pres">
      <dgm:prSet presAssocID="{151AFACE-5A7A-44BB-A10E-223284A3E359}" presName="rootComposite" presStyleCnt="0"/>
      <dgm:spPr/>
    </dgm:pt>
    <dgm:pt modelId="{AC8E927C-62E4-4AC1-8BF4-A9B5919E423B}" type="pres">
      <dgm:prSet presAssocID="{151AFACE-5A7A-44BB-A10E-223284A3E359}" presName="rootText" presStyleLbl="node4" presStyleIdx="12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7C46A0-5D79-48BC-95AC-E0F19B7A6AEC}" type="pres">
      <dgm:prSet presAssocID="{151AFACE-5A7A-44BB-A10E-223284A3E359}" presName="rootConnector" presStyleLbl="node4" presStyleIdx="12" presStyleCnt="22"/>
      <dgm:spPr/>
      <dgm:t>
        <a:bodyPr/>
        <a:lstStyle/>
        <a:p>
          <a:endParaRPr lang="en-US"/>
        </a:p>
      </dgm:t>
    </dgm:pt>
    <dgm:pt modelId="{B8F8F0BF-D52A-4F3C-98BF-CEE6C97AF27A}" type="pres">
      <dgm:prSet presAssocID="{151AFACE-5A7A-44BB-A10E-223284A3E359}" presName="hierChild4" presStyleCnt="0"/>
      <dgm:spPr/>
    </dgm:pt>
    <dgm:pt modelId="{694A5339-DA44-4C89-9E30-09ADF6DE01D4}" type="pres">
      <dgm:prSet presAssocID="{53168AFB-92F3-4947-A093-BA6E345DC7E9}" presName="Name37" presStyleLbl="parChTrans1D4" presStyleIdx="13" presStyleCnt="22"/>
      <dgm:spPr/>
      <dgm:t>
        <a:bodyPr/>
        <a:lstStyle/>
        <a:p>
          <a:endParaRPr lang="en-US"/>
        </a:p>
      </dgm:t>
    </dgm:pt>
    <dgm:pt modelId="{BB8FD37A-504F-4718-B183-EF862D705BB8}" type="pres">
      <dgm:prSet presAssocID="{2210F02A-FAF2-4053-81E7-75A10A1C185F}" presName="hierRoot2" presStyleCnt="0">
        <dgm:presLayoutVars>
          <dgm:hierBranch val="init"/>
        </dgm:presLayoutVars>
      </dgm:prSet>
      <dgm:spPr/>
    </dgm:pt>
    <dgm:pt modelId="{50C1A59F-25DD-46CD-97D6-DCC0DEAA27B4}" type="pres">
      <dgm:prSet presAssocID="{2210F02A-FAF2-4053-81E7-75A10A1C185F}" presName="rootComposite" presStyleCnt="0"/>
      <dgm:spPr/>
    </dgm:pt>
    <dgm:pt modelId="{776EDD3A-6F71-42AB-B606-7A42276EA44D}" type="pres">
      <dgm:prSet presAssocID="{2210F02A-FAF2-4053-81E7-75A10A1C185F}" presName="rootText" presStyleLbl="node4" presStyleIdx="13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076991-0EDF-48FE-8F2B-2725287AB96D}" type="pres">
      <dgm:prSet presAssocID="{2210F02A-FAF2-4053-81E7-75A10A1C185F}" presName="rootConnector" presStyleLbl="node4" presStyleIdx="13" presStyleCnt="22"/>
      <dgm:spPr/>
      <dgm:t>
        <a:bodyPr/>
        <a:lstStyle/>
        <a:p>
          <a:endParaRPr lang="en-US"/>
        </a:p>
      </dgm:t>
    </dgm:pt>
    <dgm:pt modelId="{1E222A1D-A291-464C-AA19-2C69E8467E59}" type="pres">
      <dgm:prSet presAssocID="{2210F02A-FAF2-4053-81E7-75A10A1C185F}" presName="hierChild4" presStyleCnt="0"/>
      <dgm:spPr/>
    </dgm:pt>
    <dgm:pt modelId="{0E40F77A-01DE-438C-B2D6-26EA007442FD}" type="pres">
      <dgm:prSet presAssocID="{2210F02A-FAF2-4053-81E7-75A10A1C185F}" presName="hierChild5" presStyleCnt="0"/>
      <dgm:spPr/>
    </dgm:pt>
    <dgm:pt modelId="{698CAC83-5432-4123-AAB7-BA40733C7B90}" type="pres">
      <dgm:prSet presAssocID="{D8287D1C-3A3F-4773-9F18-0AC8DCD13A8F}" presName="Name37" presStyleLbl="parChTrans1D4" presStyleIdx="14" presStyleCnt="22"/>
      <dgm:spPr/>
      <dgm:t>
        <a:bodyPr/>
        <a:lstStyle/>
        <a:p>
          <a:endParaRPr lang="en-US"/>
        </a:p>
      </dgm:t>
    </dgm:pt>
    <dgm:pt modelId="{7FF80D04-8B02-4012-BFA1-A6F3050D5C2F}" type="pres">
      <dgm:prSet presAssocID="{D36F5AFE-B446-44E0-AA05-50E17D83F3E4}" presName="hierRoot2" presStyleCnt="0">
        <dgm:presLayoutVars>
          <dgm:hierBranch val="init"/>
        </dgm:presLayoutVars>
      </dgm:prSet>
      <dgm:spPr/>
    </dgm:pt>
    <dgm:pt modelId="{21798505-1EF3-4F00-9389-74DE57D41E14}" type="pres">
      <dgm:prSet presAssocID="{D36F5AFE-B446-44E0-AA05-50E17D83F3E4}" presName="rootComposite" presStyleCnt="0"/>
      <dgm:spPr/>
    </dgm:pt>
    <dgm:pt modelId="{17AC0BEA-55F5-4340-B11D-1D320AEB41EA}" type="pres">
      <dgm:prSet presAssocID="{D36F5AFE-B446-44E0-AA05-50E17D83F3E4}" presName="rootText" presStyleLbl="node4" presStyleIdx="14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D60E9-8D2B-4528-BC68-0CF5B8E6E5A7}" type="pres">
      <dgm:prSet presAssocID="{D36F5AFE-B446-44E0-AA05-50E17D83F3E4}" presName="rootConnector" presStyleLbl="node4" presStyleIdx="14" presStyleCnt="22"/>
      <dgm:spPr/>
      <dgm:t>
        <a:bodyPr/>
        <a:lstStyle/>
        <a:p>
          <a:endParaRPr lang="en-US"/>
        </a:p>
      </dgm:t>
    </dgm:pt>
    <dgm:pt modelId="{4ACF30F7-D30B-49C6-AA07-AB7A8A445F06}" type="pres">
      <dgm:prSet presAssocID="{D36F5AFE-B446-44E0-AA05-50E17D83F3E4}" presName="hierChild4" presStyleCnt="0"/>
      <dgm:spPr/>
    </dgm:pt>
    <dgm:pt modelId="{BC5BEE9E-3648-4880-9FCD-F3044C135068}" type="pres">
      <dgm:prSet presAssocID="{D36F5AFE-B446-44E0-AA05-50E17D83F3E4}" presName="hierChild5" presStyleCnt="0"/>
      <dgm:spPr/>
    </dgm:pt>
    <dgm:pt modelId="{C832E14E-023F-487F-9558-797396BFF727}" type="pres">
      <dgm:prSet presAssocID="{38349807-0FF5-4275-9CB6-5C7722732C32}" presName="Name37" presStyleLbl="parChTrans1D4" presStyleIdx="15" presStyleCnt="22"/>
      <dgm:spPr/>
      <dgm:t>
        <a:bodyPr/>
        <a:lstStyle/>
        <a:p>
          <a:endParaRPr lang="en-US"/>
        </a:p>
      </dgm:t>
    </dgm:pt>
    <dgm:pt modelId="{E6AEB5F5-FDAC-4237-936D-46FD66DA10C4}" type="pres">
      <dgm:prSet presAssocID="{D095D5A7-82E7-4460-9815-9B0AABC73FF5}" presName="hierRoot2" presStyleCnt="0">
        <dgm:presLayoutVars>
          <dgm:hierBranch val="init"/>
        </dgm:presLayoutVars>
      </dgm:prSet>
      <dgm:spPr/>
    </dgm:pt>
    <dgm:pt modelId="{FAEF15BD-2929-47AF-8508-363AE04CBBC2}" type="pres">
      <dgm:prSet presAssocID="{D095D5A7-82E7-4460-9815-9B0AABC73FF5}" presName="rootComposite" presStyleCnt="0"/>
      <dgm:spPr/>
    </dgm:pt>
    <dgm:pt modelId="{C16ABCE6-4830-4176-8B0B-4DCC859D4B53}" type="pres">
      <dgm:prSet presAssocID="{D095D5A7-82E7-4460-9815-9B0AABC73FF5}" presName="rootText" presStyleLbl="node4" presStyleIdx="15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79137-074E-4A48-A00E-3AB9146E73A1}" type="pres">
      <dgm:prSet presAssocID="{D095D5A7-82E7-4460-9815-9B0AABC73FF5}" presName="rootConnector" presStyleLbl="node4" presStyleIdx="15" presStyleCnt="22"/>
      <dgm:spPr/>
      <dgm:t>
        <a:bodyPr/>
        <a:lstStyle/>
        <a:p>
          <a:endParaRPr lang="en-US"/>
        </a:p>
      </dgm:t>
    </dgm:pt>
    <dgm:pt modelId="{6C84B302-90F4-4A61-84F0-A73574B8CBA6}" type="pres">
      <dgm:prSet presAssocID="{D095D5A7-82E7-4460-9815-9B0AABC73FF5}" presName="hierChild4" presStyleCnt="0"/>
      <dgm:spPr/>
    </dgm:pt>
    <dgm:pt modelId="{9464FCE1-95CB-4733-A98A-7C9D31ABEAB0}" type="pres">
      <dgm:prSet presAssocID="{D095D5A7-82E7-4460-9815-9B0AABC73FF5}" presName="hierChild5" presStyleCnt="0"/>
      <dgm:spPr/>
    </dgm:pt>
    <dgm:pt modelId="{2C73EB7C-F8D7-43B6-B745-8962586DB819}" type="pres">
      <dgm:prSet presAssocID="{151AFACE-5A7A-44BB-A10E-223284A3E359}" presName="hierChild5" presStyleCnt="0"/>
      <dgm:spPr/>
    </dgm:pt>
    <dgm:pt modelId="{1F9D868B-CCFE-43A6-BBA4-A84205992CEE}" type="pres">
      <dgm:prSet presAssocID="{9FB6E4F1-64B2-4919-A817-D202FB5C2BDD}" presName="hierChild5" presStyleCnt="0"/>
      <dgm:spPr/>
    </dgm:pt>
    <dgm:pt modelId="{FD40F335-3313-4879-82BC-F8BD48252B3E}" type="pres">
      <dgm:prSet presAssocID="{D4980179-411E-4256-9323-38E41AD3E14E}" presName="Name37" presStyleLbl="parChTrans1D4" presStyleIdx="16" presStyleCnt="22"/>
      <dgm:spPr/>
      <dgm:t>
        <a:bodyPr/>
        <a:lstStyle/>
        <a:p>
          <a:endParaRPr lang="en-US"/>
        </a:p>
      </dgm:t>
    </dgm:pt>
    <dgm:pt modelId="{6BF6F44A-8F3F-42DF-960A-D5A26AF67EBC}" type="pres">
      <dgm:prSet presAssocID="{81FA9CDB-9BF8-40F4-88DD-BE6E1B96A6AC}" presName="hierRoot2" presStyleCnt="0">
        <dgm:presLayoutVars>
          <dgm:hierBranch val="init"/>
        </dgm:presLayoutVars>
      </dgm:prSet>
      <dgm:spPr/>
    </dgm:pt>
    <dgm:pt modelId="{A3FE949E-70A4-4619-AAB2-65D34371269F}" type="pres">
      <dgm:prSet presAssocID="{81FA9CDB-9BF8-40F4-88DD-BE6E1B96A6AC}" presName="rootComposite" presStyleCnt="0"/>
      <dgm:spPr/>
    </dgm:pt>
    <dgm:pt modelId="{EE1BAF90-A60C-496A-B90F-9410027EA0EF}" type="pres">
      <dgm:prSet presAssocID="{81FA9CDB-9BF8-40F4-88DD-BE6E1B96A6AC}" presName="rootText" presStyleLbl="node4" presStyleIdx="16" presStyleCnt="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B327D8-DA0E-4157-A8B3-0D684B489324}" type="pres">
      <dgm:prSet presAssocID="{81FA9CDB-9BF8-40F4-88DD-BE6E1B96A6AC}" presName="rootConnector" presStyleLbl="node4" presStyleIdx="16" presStyleCnt="22"/>
      <dgm:spPr/>
      <dgm:t>
        <a:bodyPr/>
        <a:lstStyle/>
        <a:p>
          <a:endParaRPr lang="en-US"/>
        </a:p>
      </dgm:t>
    </dgm:pt>
    <dgm:pt modelId="{4320F38A-B8F4-4322-9DE8-946D7C0A7E11}" type="pres">
      <dgm:prSet presAssocID="{81FA9CDB-9BF8-40F4-88DD-BE6E1B96A6AC}" presName="hierChild4" presStyleCnt="0"/>
      <dgm:spPr/>
    </dgm:pt>
    <dgm:pt modelId="{7338DD98-EE1E-436D-9731-D18E355D79FA}" type="pres">
      <dgm:prSet presAssocID="{4E2B60C5-B4A6-4630-8BAA-9FA24C828F19}" presName="Name37" presStyleLbl="parChTrans1D4" presStyleIdx="17" presStyleCnt="22"/>
      <dgm:spPr/>
      <dgm:t>
        <a:bodyPr/>
        <a:lstStyle/>
        <a:p>
          <a:endParaRPr lang="en-US"/>
        </a:p>
      </dgm:t>
    </dgm:pt>
    <dgm:pt modelId="{B9CA584E-D6FC-41C9-B61D-87C8C9EB650F}" type="pres">
      <dgm:prSet presAssocID="{5B434D27-B637-4034-9920-C860BF56F528}" presName="hierRoot2" presStyleCnt="0">
        <dgm:presLayoutVars>
          <dgm:hierBranch val="init"/>
        </dgm:presLayoutVars>
      </dgm:prSet>
      <dgm:spPr/>
    </dgm:pt>
    <dgm:pt modelId="{141E0FA5-2544-4F5B-BA45-710E6306B95E}" type="pres">
      <dgm:prSet presAssocID="{5B434D27-B637-4034-9920-C860BF56F528}" presName="rootComposite" presStyleCnt="0"/>
      <dgm:spPr/>
    </dgm:pt>
    <dgm:pt modelId="{0F5CABCF-DDB0-4C0F-8E6A-F7D425657F4B}" type="pres">
      <dgm:prSet presAssocID="{5B434D27-B637-4034-9920-C860BF56F528}" presName="rootText" presStyleLbl="node4" presStyleIdx="17" presStyleCnt="22" custLinFactNeighborX="5655" custLinFactNeighborY="204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6E7B8E-98D2-4F79-89AF-80950072141A}" type="pres">
      <dgm:prSet presAssocID="{5B434D27-B637-4034-9920-C860BF56F528}" presName="rootConnector" presStyleLbl="node4" presStyleIdx="17" presStyleCnt="22"/>
      <dgm:spPr/>
      <dgm:t>
        <a:bodyPr/>
        <a:lstStyle/>
        <a:p>
          <a:endParaRPr lang="en-US"/>
        </a:p>
      </dgm:t>
    </dgm:pt>
    <dgm:pt modelId="{658E73D3-F405-4AA9-B3A2-D06E95A9A32F}" type="pres">
      <dgm:prSet presAssocID="{5B434D27-B637-4034-9920-C860BF56F528}" presName="hierChild4" presStyleCnt="0"/>
      <dgm:spPr/>
    </dgm:pt>
    <dgm:pt modelId="{AF529AFD-283D-4C37-80EE-9EA694563FB7}" type="pres">
      <dgm:prSet presAssocID="{5B434D27-B637-4034-9920-C860BF56F528}" presName="hierChild5" presStyleCnt="0"/>
      <dgm:spPr/>
    </dgm:pt>
    <dgm:pt modelId="{F474458E-818C-4DDE-B38E-BE425609899A}" type="pres">
      <dgm:prSet presAssocID="{6EC95B0D-1748-4041-8361-7469A861188D}" presName="Name37" presStyleLbl="parChTrans1D4" presStyleIdx="18" presStyleCnt="22"/>
      <dgm:spPr/>
      <dgm:t>
        <a:bodyPr/>
        <a:lstStyle/>
        <a:p>
          <a:endParaRPr lang="en-US"/>
        </a:p>
      </dgm:t>
    </dgm:pt>
    <dgm:pt modelId="{C5438711-83E5-4A74-A47E-0FFCFA9DB562}" type="pres">
      <dgm:prSet presAssocID="{43BEC2E9-6EC4-42F1-91EC-308E65F5ACF5}" presName="hierRoot2" presStyleCnt="0">
        <dgm:presLayoutVars>
          <dgm:hierBranch val="init"/>
        </dgm:presLayoutVars>
      </dgm:prSet>
      <dgm:spPr/>
    </dgm:pt>
    <dgm:pt modelId="{9B86731F-6940-4318-8CC4-11A071180398}" type="pres">
      <dgm:prSet presAssocID="{43BEC2E9-6EC4-42F1-91EC-308E65F5ACF5}" presName="rootComposite" presStyleCnt="0"/>
      <dgm:spPr/>
    </dgm:pt>
    <dgm:pt modelId="{FCAFDD78-642B-4989-BDA2-0F3FB01CDBFB}" type="pres">
      <dgm:prSet presAssocID="{43BEC2E9-6EC4-42F1-91EC-308E65F5ACF5}" presName="rootText" presStyleLbl="node4" presStyleIdx="18" presStyleCnt="22" custLinFactNeighborX="5655" custLinFactNeighborY="238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3178B-61C8-4336-82E0-EE212A9AF3FD}" type="pres">
      <dgm:prSet presAssocID="{43BEC2E9-6EC4-42F1-91EC-308E65F5ACF5}" presName="rootConnector" presStyleLbl="node4" presStyleIdx="18" presStyleCnt="22"/>
      <dgm:spPr/>
      <dgm:t>
        <a:bodyPr/>
        <a:lstStyle/>
        <a:p>
          <a:endParaRPr lang="en-US"/>
        </a:p>
      </dgm:t>
    </dgm:pt>
    <dgm:pt modelId="{28B8AFDF-457E-4854-B516-8B4813FA6654}" type="pres">
      <dgm:prSet presAssocID="{43BEC2E9-6EC4-42F1-91EC-308E65F5ACF5}" presName="hierChild4" presStyleCnt="0"/>
      <dgm:spPr/>
    </dgm:pt>
    <dgm:pt modelId="{E31867DE-979D-429B-B348-A557DA16C359}" type="pres">
      <dgm:prSet presAssocID="{43BEC2E9-6EC4-42F1-91EC-308E65F5ACF5}" presName="hierChild5" presStyleCnt="0"/>
      <dgm:spPr/>
    </dgm:pt>
    <dgm:pt modelId="{6A56DC8C-681E-47B5-AD67-E1EA1EA22E78}" type="pres">
      <dgm:prSet presAssocID="{27083F09-D9C3-4A94-B863-CAF706C8A7AF}" presName="Name37" presStyleLbl="parChTrans1D4" presStyleIdx="19" presStyleCnt="22"/>
      <dgm:spPr/>
      <dgm:t>
        <a:bodyPr/>
        <a:lstStyle/>
        <a:p>
          <a:endParaRPr lang="en-US"/>
        </a:p>
      </dgm:t>
    </dgm:pt>
    <dgm:pt modelId="{D977F78A-558E-47B7-BFA6-8A1C91307D59}" type="pres">
      <dgm:prSet presAssocID="{1C2E1F91-892D-45CB-BF13-CBC33BDC0A15}" presName="hierRoot2" presStyleCnt="0">
        <dgm:presLayoutVars>
          <dgm:hierBranch val="init"/>
        </dgm:presLayoutVars>
      </dgm:prSet>
      <dgm:spPr/>
    </dgm:pt>
    <dgm:pt modelId="{24364443-9B58-4238-B855-F774829AC2D8}" type="pres">
      <dgm:prSet presAssocID="{1C2E1F91-892D-45CB-BF13-CBC33BDC0A15}" presName="rootComposite" presStyleCnt="0"/>
      <dgm:spPr/>
    </dgm:pt>
    <dgm:pt modelId="{ED4BD7C4-31D5-49A7-B597-10AA123245ED}" type="pres">
      <dgm:prSet presAssocID="{1C2E1F91-892D-45CB-BF13-CBC33BDC0A15}" presName="rootText" presStyleLbl="node4" presStyleIdx="19" presStyleCnt="22" custLinFactNeighborX="6540" custLinFactNeighborY="22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BF071-F312-49AD-8DEC-BE5BA387D562}" type="pres">
      <dgm:prSet presAssocID="{1C2E1F91-892D-45CB-BF13-CBC33BDC0A15}" presName="rootConnector" presStyleLbl="node4" presStyleIdx="19" presStyleCnt="22"/>
      <dgm:spPr/>
      <dgm:t>
        <a:bodyPr/>
        <a:lstStyle/>
        <a:p>
          <a:endParaRPr lang="en-US"/>
        </a:p>
      </dgm:t>
    </dgm:pt>
    <dgm:pt modelId="{B579DC6A-12F3-4ED4-8438-58D57793643E}" type="pres">
      <dgm:prSet presAssocID="{1C2E1F91-892D-45CB-BF13-CBC33BDC0A15}" presName="hierChild4" presStyleCnt="0"/>
      <dgm:spPr/>
    </dgm:pt>
    <dgm:pt modelId="{632B834A-DEE6-4EED-9EC9-0BCA95F18B4B}" type="pres">
      <dgm:prSet presAssocID="{1C2E1F91-892D-45CB-BF13-CBC33BDC0A15}" presName="hierChild5" presStyleCnt="0"/>
      <dgm:spPr/>
    </dgm:pt>
    <dgm:pt modelId="{61A68F6A-3F7F-45B4-97A7-488C20A941C4}" type="pres">
      <dgm:prSet presAssocID="{614053FD-391B-4E30-A823-29CE79977B8B}" presName="Name37" presStyleLbl="parChTrans1D4" presStyleIdx="20" presStyleCnt="22"/>
      <dgm:spPr/>
      <dgm:t>
        <a:bodyPr/>
        <a:lstStyle/>
        <a:p>
          <a:endParaRPr lang="en-US"/>
        </a:p>
      </dgm:t>
    </dgm:pt>
    <dgm:pt modelId="{6C140ACF-1809-459E-A3B6-970A8A12E625}" type="pres">
      <dgm:prSet presAssocID="{23969D57-DFA6-4152-9FA4-746AD5CD84F8}" presName="hierRoot2" presStyleCnt="0">
        <dgm:presLayoutVars>
          <dgm:hierBranch val="init"/>
        </dgm:presLayoutVars>
      </dgm:prSet>
      <dgm:spPr/>
    </dgm:pt>
    <dgm:pt modelId="{0F4284D5-899B-41BC-B5F8-D7598A77B698}" type="pres">
      <dgm:prSet presAssocID="{23969D57-DFA6-4152-9FA4-746AD5CD84F8}" presName="rootComposite" presStyleCnt="0"/>
      <dgm:spPr/>
    </dgm:pt>
    <dgm:pt modelId="{BE685BD1-9C2A-4B81-8CD9-6B91FE5F0A78}" type="pres">
      <dgm:prSet presAssocID="{23969D57-DFA6-4152-9FA4-746AD5CD84F8}" presName="rootText" presStyleLbl="node4" presStyleIdx="20" presStyleCnt="22" custLinFactNeighborX="6540" custLinFactNeighborY="9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D2EFB-87F2-455D-A2D5-7100C197ABC6}" type="pres">
      <dgm:prSet presAssocID="{23969D57-DFA6-4152-9FA4-746AD5CD84F8}" presName="rootConnector" presStyleLbl="node4" presStyleIdx="20" presStyleCnt="22"/>
      <dgm:spPr/>
      <dgm:t>
        <a:bodyPr/>
        <a:lstStyle/>
        <a:p>
          <a:endParaRPr lang="en-US"/>
        </a:p>
      </dgm:t>
    </dgm:pt>
    <dgm:pt modelId="{1265694B-62C4-4F44-8F3C-976CB239C527}" type="pres">
      <dgm:prSet presAssocID="{23969D57-DFA6-4152-9FA4-746AD5CD84F8}" presName="hierChild4" presStyleCnt="0"/>
      <dgm:spPr/>
    </dgm:pt>
    <dgm:pt modelId="{517E8D4A-9A70-4D72-9FC8-930D0CF72863}" type="pres">
      <dgm:prSet presAssocID="{23969D57-DFA6-4152-9FA4-746AD5CD84F8}" presName="hierChild5" presStyleCnt="0"/>
      <dgm:spPr/>
    </dgm:pt>
    <dgm:pt modelId="{82C1ED35-5494-4980-85FF-3E04045AFE74}" type="pres">
      <dgm:prSet presAssocID="{7CCC83BC-DAB2-4B17-9AFE-AA4CCF7DBE4E}" presName="Name37" presStyleLbl="parChTrans1D4" presStyleIdx="21" presStyleCnt="22"/>
      <dgm:spPr/>
      <dgm:t>
        <a:bodyPr/>
        <a:lstStyle/>
        <a:p>
          <a:endParaRPr lang="en-US"/>
        </a:p>
      </dgm:t>
    </dgm:pt>
    <dgm:pt modelId="{ED6C6218-67F2-4C06-B9E4-9502B713EB11}" type="pres">
      <dgm:prSet presAssocID="{B71B03D1-9E35-42B9-9C13-E7C406B2FD06}" presName="hierRoot2" presStyleCnt="0">
        <dgm:presLayoutVars>
          <dgm:hierBranch val="init"/>
        </dgm:presLayoutVars>
      </dgm:prSet>
      <dgm:spPr/>
    </dgm:pt>
    <dgm:pt modelId="{FDA826CD-B369-4615-9A34-482FB3D7650F}" type="pres">
      <dgm:prSet presAssocID="{B71B03D1-9E35-42B9-9C13-E7C406B2FD06}" presName="rootComposite" presStyleCnt="0"/>
      <dgm:spPr/>
    </dgm:pt>
    <dgm:pt modelId="{8525EB58-6AB4-402C-A036-73EDFD6B7092}" type="pres">
      <dgm:prSet presAssocID="{B71B03D1-9E35-42B9-9C13-E7C406B2FD06}" presName="rootText" presStyleLbl="node4" presStyleIdx="21" presStyleCnt="22" custLinFactNeighborX="5655" custLinFactNeighborY="-2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A57E28-C5A1-422D-8F54-4A8B26E0AA1D}" type="pres">
      <dgm:prSet presAssocID="{B71B03D1-9E35-42B9-9C13-E7C406B2FD06}" presName="rootConnector" presStyleLbl="node4" presStyleIdx="21" presStyleCnt="22"/>
      <dgm:spPr/>
      <dgm:t>
        <a:bodyPr/>
        <a:lstStyle/>
        <a:p>
          <a:endParaRPr lang="en-US"/>
        </a:p>
      </dgm:t>
    </dgm:pt>
    <dgm:pt modelId="{0B310413-17D3-4263-9064-7EAC3E38A346}" type="pres">
      <dgm:prSet presAssocID="{B71B03D1-9E35-42B9-9C13-E7C406B2FD06}" presName="hierChild4" presStyleCnt="0"/>
      <dgm:spPr/>
    </dgm:pt>
    <dgm:pt modelId="{FE9E775B-45B7-42A0-A6D3-83A5B337CE75}" type="pres">
      <dgm:prSet presAssocID="{B71B03D1-9E35-42B9-9C13-E7C406B2FD06}" presName="hierChild5" presStyleCnt="0"/>
      <dgm:spPr/>
    </dgm:pt>
    <dgm:pt modelId="{7574621D-BDB8-4179-92EB-D44D973CDAA5}" type="pres">
      <dgm:prSet presAssocID="{81FA9CDB-9BF8-40F4-88DD-BE6E1B96A6AC}" presName="hierChild5" presStyleCnt="0"/>
      <dgm:spPr/>
    </dgm:pt>
    <dgm:pt modelId="{3BBF7C43-4BAA-4067-9633-D037823A9C44}" type="pres">
      <dgm:prSet presAssocID="{8E2074C4-09C7-4738-9150-D9B02B1231F0}" presName="hierChild5" presStyleCnt="0"/>
      <dgm:spPr/>
    </dgm:pt>
    <dgm:pt modelId="{9AAFBC0A-BD44-4FC7-9980-85C6CD641CE3}" type="pres">
      <dgm:prSet presAssocID="{CC0D8A6D-D7E2-4C80-9FED-3A03B1B93590}" presName="hierChild5" presStyleCnt="0"/>
      <dgm:spPr/>
    </dgm:pt>
    <dgm:pt modelId="{756F075C-0DA5-4D75-814F-A86DA5FB66D9}" type="pres">
      <dgm:prSet presAssocID="{B1DAF87A-1DA3-440A-B9D7-45F34345C571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98364B70-3448-4823-9188-920EE16FA0A4}" type="pres">
      <dgm:prSet presAssocID="{803102D8-0337-4DF1-A062-CED555EF4634}" presName="hierRoot3" presStyleCnt="0">
        <dgm:presLayoutVars>
          <dgm:hierBranch val="init"/>
        </dgm:presLayoutVars>
      </dgm:prSet>
      <dgm:spPr/>
    </dgm:pt>
    <dgm:pt modelId="{CC2BBB1D-E0C6-4B02-837F-CABBB7A612A6}" type="pres">
      <dgm:prSet presAssocID="{803102D8-0337-4DF1-A062-CED555EF4634}" presName="rootComposite3" presStyleCnt="0"/>
      <dgm:spPr/>
    </dgm:pt>
    <dgm:pt modelId="{96D78846-3750-4368-A788-3DBA6752AA0B}" type="pres">
      <dgm:prSet presAssocID="{803102D8-0337-4DF1-A062-CED555EF4634}" presName="rootText3" presStyleLbl="asst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B2A5E-BEB6-4118-9F88-10072F82BBC2}" type="pres">
      <dgm:prSet presAssocID="{803102D8-0337-4DF1-A062-CED555EF4634}" presName="rootConnector3" presStyleLbl="asst2" presStyleIdx="0" presStyleCnt="1"/>
      <dgm:spPr/>
      <dgm:t>
        <a:bodyPr/>
        <a:lstStyle/>
        <a:p>
          <a:endParaRPr lang="en-US"/>
        </a:p>
      </dgm:t>
    </dgm:pt>
    <dgm:pt modelId="{C456E8B5-733A-452F-B690-AADC526C9C5F}" type="pres">
      <dgm:prSet presAssocID="{803102D8-0337-4DF1-A062-CED555EF4634}" presName="hierChild6" presStyleCnt="0"/>
      <dgm:spPr/>
    </dgm:pt>
    <dgm:pt modelId="{70FCFD99-13B3-4060-A0FA-D926777147FD}" type="pres">
      <dgm:prSet presAssocID="{803102D8-0337-4DF1-A062-CED555EF4634}" presName="hierChild7" presStyleCnt="0"/>
      <dgm:spPr/>
    </dgm:pt>
    <dgm:pt modelId="{41B0EDC5-328D-4809-A030-FF320B2D8A2D}" type="pres">
      <dgm:prSet presAssocID="{ED65E566-E6F8-43F0-A21E-727A4E09927F}" presName="hierChild3" presStyleCnt="0"/>
      <dgm:spPr/>
    </dgm:pt>
  </dgm:ptLst>
  <dgm:cxnLst>
    <dgm:cxn modelId="{87F41487-BCBF-4C72-BD65-F44ED46F6C19}" type="presOf" srcId="{8E2074C4-09C7-4738-9150-D9B02B1231F0}" destId="{7446B1C4-BD9E-4C1E-A444-2E396C295956}" srcOrd="1" destOrd="0" presId="urn:microsoft.com/office/officeart/2005/8/layout/orgChart1"/>
    <dgm:cxn modelId="{788AE958-CAD7-4082-AE4A-C66AD2C26415}" type="presOf" srcId="{897C6BB7-C638-4572-BC35-AE7762D1D82D}" destId="{CC4E0DCE-C79B-4A82-A150-87C063BE8E23}" srcOrd="1" destOrd="0" presId="urn:microsoft.com/office/officeart/2005/8/layout/orgChart1"/>
    <dgm:cxn modelId="{F92D4725-5D6A-4684-AB74-585DA41D3D80}" srcId="{068BBB67-9054-4747-86AD-F3BA681F014F}" destId="{0E81485B-9572-4A8E-8F44-217D7E34144D}" srcOrd="1" destOrd="0" parTransId="{6589C2F2-DD2C-46C8-A254-AEFFA87D4EB1}" sibTransId="{3D00F775-94A5-4B57-B491-58BA1C4947DD}"/>
    <dgm:cxn modelId="{C29DB7DF-B016-40CD-BBC6-2183DBC404EE}" type="presOf" srcId="{ED65E566-E6F8-43F0-A21E-727A4E09927F}" destId="{FA3C27A2-6D87-4774-BF8D-247B4CCFAC26}" srcOrd="0" destOrd="0" presId="urn:microsoft.com/office/officeart/2005/8/layout/orgChart1"/>
    <dgm:cxn modelId="{5230A3D5-5594-4288-A81D-74B805834823}" srcId="{2BA7BE0B-5E6C-4CAE-A97D-9438EBB1669E}" destId="{897C6BB7-C638-4572-BC35-AE7762D1D82D}" srcOrd="2" destOrd="0" parTransId="{F5F82CF4-0B54-4483-BE53-2457383B871A}" sibTransId="{6A507234-A479-4BE9-BD99-EA48F61B48BC}"/>
    <dgm:cxn modelId="{C5907474-8F86-40CE-BE58-B25C25CE08F3}" type="presOf" srcId="{23969D57-DFA6-4152-9FA4-746AD5CD84F8}" destId="{76DD2EFB-87F2-455D-A2D5-7100C197ABC6}" srcOrd="1" destOrd="0" presId="urn:microsoft.com/office/officeart/2005/8/layout/orgChart1"/>
    <dgm:cxn modelId="{23F7C47D-02CE-4908-89F6-C15B4DB8B81C}" type="presOf" srcId="{CC0D8A6D-D7E2-4C80-9FED-3A03B1B93590}" destId="{D6A580BB-8D8C-4D21-9FCA-06820302C0D7}" srcOrd="0" destOrd="0" presId="urn:microsoft.com/office/officeart/2005/8/layout/orgChart1"/>
    <dgm:cxn modelId="{930A8C35-D371-40B6-9793-86BBEBCCDAED}" type="presOf" srcId="{98A41E5F-CC39-48AF-BFC6-F6B8BCEF2F09}" destId="{FB6D26B6-22FB-4C48-B81B-C0EE362D784E}" srcOrd="0" destOrd="0" presId="urn:microsoft.com/office/officeart/2005/8/layout/orgChart1"/>
    <dgm:cxn modelId="{D85778CE-21F7-4EE2-A7AA-8896B72E5298}" type="presOf" srcId="{2210F02A-FAF2-4053-81E7-75A10A1C185F}" destId="{EA076991-0EDF-48FE-8F2B-2725287AB96D}" srcOrd="1" destOrd="0" presId="urn:microsoft.com/office/officeart/2005/8/layout/orgChart1"/>
    <dgm:cxn modelId="{3E237ED7-EE76-4469-8096-D524866CEF9B}" srcId="{9FB6E4F1-64B2-4919-A817-D202FB5C2BDD}" destId="{151AFACE-5A7A-44BB-A10E-223284A3E359}" srcOrd="2" destOrd="0" parTransId="{32DBF441-822A-4128-A07D-687D315CBBA3}" sibTransId="{DEB5D5DF-EC86-493A-B7A7-373E7DA49DBF}"/>
    <dgm:cxn modelId="{68E7E25F-5BA2-4441-86D6-54EB5EA87DDB}" type="presOf" srcId="{808D612C-DCBF-4D0F-9C83-7F7FB90F0CB7}" destId="{C0AAA65D-4BE2-4DA1-A98E-E7D4B4206726}" srcOrd="0" destOrd="0" presId="urn:microsoft.com/office/officeart/2005/8/layout/orgChart1"/>
    <dgm:cxn modelId="{2B53F5B8-4285-4C9B-89EF-413BAB858875}" type="presOf" srcId="{98336482-A3AA-4CC4-B45B-894B890D4E31}" destId="{CA0D4ED0-061C-4A64-A42A-4CC6640BA2A8}" srcOrd="1" destOrd="0" presId="urn:microsoft.com/office/officeart/2005/8/layout/orgChart1"/>
    <dgm:cxn modelId="{DF60913C-F408-40AD-992B-F85E9A4C0D96}" type="presOf" srcId="{2BA7BE0B-5E6C-4CAE-A97D-9438EBB1669E}" destId="{7D587DF3-0B53-4299-A0A1-1E3876D525DB}" srcOrd="1" destOrd="0" presId="urn:microsoft.com/office/officeart/2005/8/layout/orgChart1"/>
    <dgm:cxn modelId="{94D43068-FE88-4E50-A477-48475CD6C502}" srcId="{9FB6E4F1-64B2-4919-A817-D202FB5C2BDD}" destId="{2BA7BE0B-5E6C-4CAE-A97D-9438EBB1669E}" srcOrd="1" destOrd="0" parTransId="{84D301BE-E57A-494F-B0B9-185E0A800CC1}" sibTransId="{39F6D9AF-975F-4143-A01A-4784A03C55C5}"/>
    <dgm:cxn modelId="{6B525EF1-4ED3-4481-AC84-430E4296BF1D}" type="presOf" srcId="{1C2E1F91-892D-45CB-BF13-CBC33BDC0A15}" destId="{E89BF071-F312-49AD-8DEC-BE5BA387D562}" srcOrd="1" destOrd="0" presId="urn:microsoft.com/office/officeart/2005/8/layout/orgChart1"/>
    <dgm:cxn modelId="{56A2CBB2-DFBD-4FE8-8622-36A8D66CFC92}" type="presOf" srcId="{D8287D1C-3A3F-4773-9F18-0AC8DCD13A8F}" destId="{698CAC83-5432-4123-AAB7-BA40733C7B90}" srcOrd="0" destOrd="0" presId="urn:microsoft.com/office/officeart/2005/8/layout/orgChart1"/>
    <dgm:cxn modelId="{5B087CF2-3405-48F5-B4F0-C3745F929D59}" type="presOf" srcId="{84D301BE-E57A-494F-B0B9-185E0A800CC1}" destId="{7328C132-FDF9-4E97-869E-4EEE17C6CC91}" srcOrd="0" destOrd="0" presId="urn:microsoft.com/office/officeart/2005/8/layout/orgChart1"/>
    <dgm:cxn modelId="{3837FCD7-E0E9-4956-A6E0-C30ABBD6BBD2}" type="presOf" srcId="{38349807-0FF5-4275-9CB6-5C7722732C32}" destId="{C832E14E-023F-487F-9558-797396BFF727}" srcOrd="0" destOrd="0" presId="urn:microsoft.com/office/officeart/2005/8/layout/orgChart1"/>
    <dgm:cxn modelId="{E8FA3189-8C68-428B-BF7E-B50E6A1199B6}" type="presOf" srcId="{3B2C44F4-5500-44AF-AB52-98BAB03A13B0}" destId="{381545ED-AB68-4C3B-B206-4CB804973A73}" srcOrd="0" destOrd="0" presId="urn:microsoft.com/office/officeart/2005/8/layout/orgChart1"/>
    <dgm:cxn modelId="{771D9DE6-BF5C-4A5D-BF99-F35070CCA278}" type="presOf" srcId="{87C77141-C27D-46F0-A4AA-4C69EFBD07DF}" destId="{753CAD56-74E9-4F9A-9FC0-B930C13B87C6}" srcOrd="1" destOrd="0" presId="urn:microsoft.com/office/officeart/2005/8/layout/orgChart1"/>
    <dgm:cxn modelId="{5117958A-722C-4CB4-B6A2-DC0D6C184603}" type="presOf" srcId="{9E49FD00-AF44-4DB3-9CF0-FD522EBB8927}" destId="{7812BBF4-39F9-47B9-AEB6-44947A7656CF}" srcOrd="1" destOrd="0" presId="urn:microsoft.com/office/officeart/2005/8/layout/orgChart1"/>
    <dgm:cxn modelId="{A8FCECC3-CE0F-428C-86B3-E0552E2A1C80}" type="presOf" srcId="{974488E9-BC5E-49AC-856C-36EFF872D42D}" destId="{9C32D549-6F40-40C8-A2A8-B2307C0BBEEA}" srcOrd="1" destOrd="0" presId="urn:microsoft.com/office/officeart/2005/8/layout/orgChart1"/>
    <dgm:cxn modelId="{2BFA3764-7243-4B54-A835-C5DF63048091}" type="presOf" srcId="{87C77141-C27D-46F0-A4AA-4C69EFBD07DF}" destId="{1EA40CA1-834A-4E59-9D9D-BBC029EE5C78}" srcOrd="0" destOrd="0" presId="urn:microsoft.com/office/officeart/2005/8/layout/orgChart1"/>
    <dgm:cxn modelId="{1218B934-44B1-4605-B22D-A07CD3A5119E}" srcId="{808D612C-DCBF-4D0F-9C83-7F7FB90F0CB7}" destId="{9E49FD00-AF44-4DB3-9CF0-FD522EBB8927}" srcOrd="1" destOrd="0" parTransId="{ABC129A7-EB03-4EEA-AF30-251E6407A793}" sibTransId="{55513407-ABAA-44E2-B1DE-0FEAB893D1C7}"/>
    <dgm:cxn modelId="{E03A8C4B-ADE7-44DC-8D93-F873FF371D2C}" srcId="{81FA9CDB-9BF8-40F4-88DD-BE6E1B96A6AC}" destId="{23969D57-DFA6-4152-9FA4-746AD5CD84F8}" srcOrd="3" destOrd="0" parTransId="{614053FD-391B-4E30-A823-29CE79977B8B}" sibTransId="{3B813468-5F14-46A9-BFBB-C5317770A459}"/>
    <dgm:cxn modelId="{0820349F-EC57-4449-AE27-D54E41EFCDBC}" type="presOf" srcId="{27083F09-D9C3-4A94-B863-CAF706C8A7AF}" destId="{6A56DC8C-681E-47B5-AD67-E1EA1EA22E78}" srcOrd="0" destOrd="0" presId="urn:microsoft.com/office/officeart/2005/8/layout/orgChart1"/>
    <dgm:cxn modelId="{3BF56568-980A-403A-91C5-A2D3453C2864}" type="presOf" srcId="{415AD2A8-17A9-4C73-9FBC-F611E3493533}" destId="{24273F7A-FEC3-4B65-AEF0-96F6190197DB}" srcOrd="0" destOrd="0" presId="urn:microsoft.com/office/officeart/2005/8/layout/orgChart1"/>
    <dgm:cxn modelId="{A1E9BB6D-848D-4A98-82C1-52C4E4FCC30B}" srcId="{81FA9CDB-9BF8-40F4-88DD-BE6E1B96A6AC}" destId="{43BEC2E9-6EC4-42F1-91EC-308E65F5ACF5}" srcOrd="1" destOrd="0" parTransId="{6EC95B0D-1748-4041-8361-7469A861188D}" sibTransId="{BCAB4B34-7DD9-4D81-8D9B-D2001CD8E204}"/>
    <dgm:cxn modelId="{D0AF3137-B708-4E59-B780-E74BA33FFA25}" type="presOf" srcId="{BBF4D30B-87B1-4B50-B3CF-9C107F335640}" destId="{94629FC5-5249-4717-BF60-B26546F80920}" srcOrd="1" destOrd="0" presId="urn:microsoft.com/office/officeart/2005/8/layout/orgChart1"/>
    <dgm:cxn modelId="{E5B4CF5A-A790-4AC8-96F5-1E0D111000F2}" type="presOf" srcId="{D665DD11-6929-4CB3-BABD-007D0CD02706}" destId="{E23D0A04-FE6F-408F-81C1-B9CBE77FCBBA}" srcOrd="0" destOrd="0" presId="urn:microsoft.com/office/officeart/2005/8/layout/orgChart1"/>
    <dgm:cxn modelId="{1C632A55-43CD-4375-8AB5-35827D2259F2}" type="presOf" srcId="{886E6E9E-1FD3-4797-88A1-313692F36101}" destId="{E4EA0200-4262-4FCA-BC1B-97A449B60AF3}" srcOrd="1" destOrd="0" presId="urn:microsoft.com/office/officeart/2005/8/layout/orgChart1"/>
    <dgm:cxn modelId="{FE6D3058-2F89-43C7-9C13-00F73D398D29}" srcId="{81FA9CDB-9BF8-40F4-88DD-BE6E1B96A6AC}" destId="{B71B03D1-9E35-42B9-9C13-E7C406B2FD06}" srcOrd="4" destOrd="0" parTransId="{7CCC83BC-DAB2-4B17-9AFE-AA4CCF7DBE4E}" sibTransId="{986D5502-E0F6-4470-9640-F940D984B5F4}"/>
    <dgm:cxn modelId="{03016F5E-4815-4CF3-AF8E-05FD1BB49166}" type="presOf" srcId="{BBF4D30B-87B1-4B50-B3CF-9C107F335640}" destId="{1BD6F6F9-98D3-4E2F-A59B-9EC921315766}" srcOrd="0" destOrd="0" presId="urn:microsoft.com/office/officeart/2005/8/layout/orgChart1"/>
    <dgm:cxn modelId="{3338871F-6441-471B-8C56-67255961CCF3}" type="presOf" srcId="{CC0D8A6D-D7E2-4C80-9FED-3A03B1B93590}" destId="{7418E7BC-5660-41C5-A351-B2020AEBE240}" srcOrd="1" destOrd="0" presId="urn:microsoft.com/office/officeart/2005/8/layout/orgChart1"/>
    <dgm:cxn modelId="{E2A00608-E4DC-410E-B8EE-075B4678E151}" type="presOf" srcId="{D0ED25E9-A5D4-41ED-B93F-931D0F8B22F5}" destId="{1C724481-3C7E-420A-843B-D80439E3443F}" srcOrd="0" destOrd="0" presId="urn:microsoft.com/office/officeart/2005/8/layout/orgChart1"/>
    <dgm:cxn modelId="{ACF2651E-1831-48C8-8A47-1248CFA20EAD}" type="presOf" srcId="{B71B03D1-9E35-42B9-9C13-E7C406B2FD06}" destId="{AEA57E28-C5A1-422D-8F54-4A8B26E0AA1D}" srcOrd="1" destOrd="0" presId="urn:microsoft.com/office/officeart/2005/8/layout/orgChart1"/>
    <dgm:cxn modelId="{02DE7628-3507-442C-BF63-88B173671E1C}" srcId="{151AFACE-5A7A-44BB-A10E-223284A3E359}" destId="{2210F02A-FAF2-4053-81E7-75A10A1C185F}" srcOrd="0" destOrd="0" parTransId="{53168AFB-92F3-4947-A093-BA6E345DC7E9}" sibTransId="{0C59DFE9-422E-4C71-806F-60F61709D9DD}"/>
    <dgm:cxn modelId="{B6ABEE34-1D21-4D1D-A10E-CA2BC47330CB}" type="presOf" srcId="{53168AFB-92F3-4947-A093-BA6E345DC7E9}" destId="{694A5339-DA44-4C89-9E30-09ADF6DE01D4}" srcOrd="0" destOrd="0" presId="urn:microsoft.com/office/officeart/2005/8/layout/orgChart1"/>
    <dgm:cxn modelId="{2E7E78D5-5090-4235-9ED4-50C692849077}" type="presOf" srcId="{D36F5AFE-B446-44E0-AA05-50E17D83F3E4}" destId="{915D60E9-8D2B-4528-BC68-0CF5B8E6E5A7}" srcOrd="1" destOrd="0" presId="urn:microsoft.com/office/officeart/2005/8/layout/orgChart1"/>
    <dgm:cxn modelId="{068EDEB6-1081-4888-B1A1-CA4E1C3AF34F}" type="presOf" srcId="{5B434D27-B637-4034-9920-C860BF56F528}" destId="{0F5CABCF-DDB0-4C0F-8E6A-F7D425657F4B}" srcOrd="0" destOrd="0" presId="urn:microsoft.com/office/officeart/2005/8/layout/orgChart1"/>
    <dgm:cxn modelId="{E22BFE78-819E-4066-9F4B-0FD5B5124F94}" type="presOf" srcId="{C1E530FE-AA88-4C6F-B47C-F30A62A09243}" destId="{AADA5986-B580-4FBA-9FE0-FAF7B8DBAE06}" srcOrd="0" destOrd="0" presId="urn:microsoft.com/office/officeart/2005/8/layout/orgChart1"/>
    <dgm:cxn modelId="{CCDFFC60-D290-4248-998D-0743B41AB797}" type="presOf" srcId="{8FB4AD14-2FE1-4765-805B-C14687409D40}" destId="{68ECB86B-AFFE-40EA-843E-DBBFB23198D6}" srcOrd="0" destOrd="0" presId="urn:microsoft.com/office/officeart/2005/8/layout/orgChart1"/>
    <dgm:cxn modelId="{C3C77EDD-C12F-4220-ADCB-BCA0B0814B6D}" type="presOf" srcId="{D36F5AFE-B446-44E0-AA05-50E17D83F3E4}" destId="{17AC0BEA-55F5-4340-B11D-1D320AEB41EA}" srcOrd="0" destOrd="0" presId="urn:microsoft.com/office/officeart/2005/8/layout/orgChart1"/>
    <dgm:cxn modelId="{18588709-6E00-417D-B620-A3C4C81BCB81}" srcId="{151AFACE-5A7A-44BB-A10E-223284A3E359}" destId="{D36F5AFE-B446-44E0-AA05-50E17D83F3E4}" srcOrd="1" destOrd="0" parTransId="{D8287D1C-3A3F-4773-9F18-0AC8DCD13A8F}" sibTransId="{45C19544-50A5-4C0B-B040-4DD8B47A7CB7}"/>
    <dgm:cxn modelId="{F36AC95B-55FF-431E-B4A8-A888E715D87C}" type="presOf" srcId="{ED65E566-E6F8-43F0-A21E-727A4E09927F}" destId="{C5712722-0DDF-48BC-95B8-A25B4FE51169}" srcOrd="1" destOrd="0" presId="urn:microsoft.com/office/officeart/2005/8/layout/orgChart1"/>
    <dgm:cxn modelId="{8EC5C0A0-B888-4290-BEB8-D775F4FD2992}" type="presOf" srcId="{23969D57-DFA6-4152-9FA4-746AD5CD84F8}" destId="{BE685BD1-9C2A-4B81-8CD9-6B91FE5F0A78}" srcOrd="0" destOrd="0" presId="urn:microsoft.com/office/officeart/2005/8/layout/orgChart1"/>
    <dgm:cxn modelId="{9EF97AF2-A282-4CFD-AC84-95A21D30CB1C}" srcId="{2BA7BE0B-5E6C-4CAE-A97D-9438EBB1669E}" destId="{87C77141-C27D-46F0-A4AA-4C69EFBD07DF}" srcOrd="1" destOrd="0" parTransId="{415AD2A8-17A9-4C73-9FBC-F611E3493533}" sibTransId="{B262FFA4-4824-4EC7-B80F-0D2A38264B31}"/>
    <dgm:cxn modelId="{B8354C2E-B2E3-477C-B18C-0B5C21808809}" type="presOf" srcId="{D9038207-95F5-46ED-BEA9-1844813AE0C8}" destId="{6762261A-2BE5-4EAE-8EEF-A4277FD05DEE}" srcOrd="0" destOrd="0" presId="urn:microsoft.com/office/officeart/2005/8/layout/orgChart1"/>
    <dgm:cxn modelId="{97FEE054-1583-4FAC-A989-E3DCA0B38823}" type="presOf" srcId="{7CCC83BC-DAB2-4B17-9AFE-AA4CCF7DBE4E}" destId="{82C1ED35-5494-4980-85FF-3E04045AFE74}" srcOrd="0" destOrd="0" presId="urn:microsoft.com/office/officeart/2005/8/layout/orgChart1"/>
    <dgm:cxn modelId="{492B712A-070E-4F46-8117-3BF04A6C5A89}" type="presOf" srcId="{8E2074C4-09C7-4738-9150-D9B02B1231F0}" destId="{E42AE334-9259-438B-80D9-E8E6C5C0F9D9}" srcOrd="0" destOrd="0" presId="urn:microsoft.com/office/officeart/2005/8/layout/orgChart1"/>
    <dgm:cxn modelId="{B0093DE9-8921-4488-BE5A-1F048BA2D98D}" srcId="{068BBB67-9054-4747-86AD-F3BA681F014F}" destId="{974488E9-BC5E-49AC-856C-36EFF872D42D}" srcOrd="0" destOrd="0" parTransId="{98A41E5F-CC39-48AF-BFC6-F6B8BCEF2F09}" sibTransId="{5AAA5673-0847-4FD3-9098-A3AEA043FE26}"/>
    <dgm:cxn modelId="{4959DAF2-798E-4FC2-BBBD-6103305EE565}" type="presOf" srcId="{5B434D27-B637-4034-9920-C860BF56F528}" destId="{866E7B8E-98D2-4F79-89AF-80950072141A}" srcOrd="1" destOrd="0" presId="urn:microsoft.com/office/officeart/2005/8/layout/orgChart1"/>
    <dgm:cxn modelId="{8B728535-851F-49D8-A53E-1199FCBD4899}" type="presOf" srcId="{974488E9-BC5E-49AC-856C-36EFF872D42D}" destId="{A0012338-F318-42B5-BF9E-1F2AAFC32BAA}" srcOrd="0" destOrd="0" presId="urn:microsoft.com/office/officeart/2005/8/layout/orgChart1"/>
    <dgm:cxn modelId="{86C33AD7-E5BE-451F-990B-1BA832FC84D6}" type="presOf" srcId="{151AFACE-5A7A-44BB-A10E-223284A3E359}" destId="{DE7C46A0-5D79-48BC-95AC-E0F19B7A6AEC}" srcOrd="1" destOrd="0" presId="urn:microsoft.com/office/officeart/2005/8/layout/orgChart1"/>
    <dgm:cxn modelId="{228F42D9-B782-420F-98E0-28CC66ECF088}" type="presOf" srcId="{9FB6E4F1-64B2-4919-A817-D202FB5C2BDD}" destId="{F0E25577-A6DB-4C9D-B716-CE83CE641F6D}" srcOrd="0" destOrd="0" presId="urn:microsoft.com/office/officeart/2005/8/layout/orgChart1"/>
    <dgm:cxn modelId="{CB556274-AE64-425E-9E50-BD6306E182DF}" srcId="{8E2074C4-09C7-4738-9150-D9B02B1231F0}" destId="{81FA9CDB-9BF8-40F4-88DD-BE6E1B96A6AC}" srcOrd="1" destOrd="0" parTransId="{D4980179-411E-4256-9323-38E41AD3E14E}" sibTransId="{0D7E5A8E-3A6E-4ABA-90A6-3876E103702E}"/>
    <dgm:cxn modelId="{2093C7E7-2280-4987-812E-E6A4EF6361DD}" type="presOf" srcId="{808D612C-DCBF-4D0F-9C83-7F7FB90F0CB7}" destId="{B02D02CB-FE46-4E2A-AAD2-46F2227710D4}" srcOrd="1" destOrd="0" presId="urn:microsoft.com/office/officeart/2005/8/layout/orgChart1"/>
    <dgm:cxn modelId="{F5709257-20FB-4449-ADE0-D417F70015F7}" type="presOf" srcId="{6589C2F2-DD2C-46C8-A254-AEFFA87D4EB1}" destId="{FF56175C-DDC8-477C-A8AB-771C8ECA8129}" srcOrd="0" destOrd="0" presId="urn:microsoft.com/office/officeart/2005/8/layout/orgChart1"/>
    <dgm:cxn modelId="{1035A3EE-8A82-4B91-94FA-AD0D5078FA19}" type="presOf" srcId="{D4980179-411E-4256-9323-38E41AD3E14E}" destId="{FD40F335-3313-4879-82BC-F8BD48252B3E}" srcOrd="0" destOrd="0" presId="urn:microsoft.com/office/officeart/2005/8/layout/orgChart1"/>
    <dgm:cxn modelId="{15E3154D-2506-45D9-ADB6-5FE3063ACA1F}" srcId="{8E2074C4-09C7-4738-9150-D9B02B1231F0}" destId="{9FB6E4F1-64B2-4919-A817-D202FB5C2BDD}" srcOrd="0" destOrd="0" parTransId="{061BE450-BA66-48E7-BE36-E89E6B28C437}" sibTransId="{9EA7AD51-A424-4E8F-BA14-3E423E23BE68}"/>
    <dgm:cxn modelId="{9F06E15D-26A5-41AB-99F4-5AF6CC64FFB4}" srcId="{9FB6E4F1-64B2-4919-A817-D202FB5C2BDD}" destId="{068BBB67-9054-4747-86AD-F3BA681F014F}" srcOrd="0" destOrd="0" parTransId="{97DD40D6-2A7B-4761-B522-CDCC8FCC2249}" sibTransId="{1BDD23F1-D14E-4CA0-BCC8-8A913ECF2067}"/>
    <dgm:cxn modelId="{9838097F-250C-4457-8228-05158FEE4B71}" type="presOf" srcId="{DF6516CE-2183-47BB-BE35-56BE713B64F8}" destId="{E6586C00-FB5E-449C-8BC4-106E2399637A}" srcOrd="0" destOrd="0" presId="urn:microsoft.com/office/officeart/2005/8/layout/orgChart1"/>
    <dgm:cxn modelId="{2A0F982D-3D65-40B1-BAEB-3CF12AA6A5A2}" type="presOf" srcId="{EFD8925C-EA82-4CCA-9E86-420DC5F6331B}" destId="{52692ABD-6797-4495-8AB7-3C6A244BDA8C}" srcOrd="0" destOrd="0" presId="urn:microsoft.com/office/officeart/2005/8/layout/orgChart1"/>
    <dgm:cxn modelId="{9CF5251E-FDB7-4B9F-BDB5-2A9C2F93B9FD}" type="presOf" srcId="{7D15D198-6F20-4006-840A-4279C37144B4}" destId="{4136784C-53CE-480B-A121-2249F33748FF}" srcOrd="0" destOrd="0" presId="urn:microsoft.com/office/officeart/2005/8/layout/orgChart1"/>
    <dgm:cxn modelId="{F62D869E-E607-4ECD-B4AC-0B3BEEE4B546}" type="presOf" srcId="{0E81485B-9572-4A8E-8F44-217D7E34144D}" destId="{24A577C4-2A63-4FB6-9A9C-E2BB00FC4DDF}" srcOrd="1" destOrd="0" presId="urn:microsoft.com/office/officeart/2005/8/layout/orgChart1"/>
    <dgm:cxn modelId="{35417585-E939-464D-AEFA-0975A9BF1BDA}" srcId="{808D612C-DCBF-4D0F-9C83-7F7FB90F0CB7}" destId="{7D15D198-6F20-4006-840A-4279C37144B4}" srcOrd="0" destOrd="0" parTransId="{D0ED25E9-A5D4-41ED-B93F-931D0F8B22F5}" sibTransId="{9E07A403-899D-44A6-AE41-A872ABC25B4F}"/>
    <dgm:cxn modelId="{2634E45B-8E61-4A59-8E4A-CC0FB6C2840B}" srcId="{CC0D8A6D-D7E2-4C80-9FED-3A03B1B93590}" destId="{3B2C44F4-5500-44AF-AB52-98BAB03A13B0}" srcOrd="1" destOrd="0" parTransId="{ADEE2B71-814F-42D5-923A-C7811DE8C23B}" sibTransId="{E2B99895-C33C-4C64-A10D-F259BA571DCE}"/>
    <dgm:cxn modelId="{B4680B8D-E516-446D-8897-A5C92481CD82}" type="presOf" srcId="{7D15D198-6F20-4006-840A-4279C37144B4}" destId="{81EEBC52-8DDF-4820-ACEF-2CAD570356B2}" srcOrd="1" destOrd="0" presId="urn:microsoft.com/office/officeart/2005/8/layout/orgChart1"/>
    <dgm:cxn modelId="{A97CBBBE-35FD-471A-8267-B01DEABB152F}" type="presOf" srcId="{068BBB67-9054-4747-86AD-F3BA681F014F}" destId="{25FEED67-B0D5-4015-B2A3-3BCD5ECDC6F1}" srcOrd="0" destOrd="0" presId="urn:microsoft.com/office/officeart/2005/8/layout/orgChart1"/>
    <dgm:cxn modelId="{922E52D7-D59D-48BF-994F-E6E4FDB478FD}" type="presOf" srcId="{618BF1C1-CBDD-4752-B4FC-2A1342EAA80C}" destId="{01E6F96A-7713-45B5-A296-D1095028D7C8}" srcOrd="0" destOrd="0" presId="urn:microsoft.com/office/officeart/2005/8/layout/orgChart1"/>
    <dgm:cxn modelId="{21F2990C-339C-4D0A-8918-296A1E4D1100}" type="presOf" srcId="{897C6BB7-C638-4572-BC35-AE7762D1D82D}" destId="{0A3C1854-1500-4A34-B8FF-C4F5D10F26C0}" srcOrd="0" destOrd="0" presId="urn:microsoft.com/office/officeart/2005/8/layout/orgChart1"/>
    <dgm:cxn modelId="{D08278EA-055D-44D6-949A-40302C299602}" type="presOf" srcId="{43BEC2E9-6EC4-42F1-91EC-308E65F5ACF5}" destId="{F653178B-61C8-4336-82E0-EE212A9AF3FD}" srcOrd="1" destOrd="0" presId="urn:microsoft.com/office/officeart/2005/8/layout/orgChart1"/>
    <dgm:cxn modelId="{EAE75A93-18E4-4901-A77F-1991CF3B92F2}" srcId="{CC0D8A6D-D7E2-4C80-9FED-3A03B1B93590}" destId="{886E6E9E-1FD3-4797-88A1-313692F36101}" srcOrd="0" destOrd="0" parTransId="{EFD8925C-EA82-4CCA-9E86-420DC5F6331B}" sibTransId="{1AD5BFA4-0EC4-45F5-80CB-9ABDC98802EC}"/>
    <dgm:cxn modelId="{EA536A22-CCE0-4BDE-BDD1-A8017313645D}" type="presOf" srcId="{9FB6E4F1-64B2-4919-A817-D202FB5C2BDD}" destId="{6115E4DD-DD44-4EBF-86F0-2DDBF1E7D1DD}" srcOrd="1" destOrd="0" presId="urn:microsoft.com/office/officeart/2005/8/layout/orgChart1"/>
    <dgm:cxn modelId="{07962910-8EE0-4805-9478-71E037B651C2}" type="presOf" srcId="{0E81485B-9572-4A8E-8F44-217D7E34144D}" destId="{001D17F8-FBF1-4D66-82C4-A246D4DA6956}" srcOrd="0" destOrd="0" presId="urn:microsoft.com/office/officeart/2005/8/layout/orgChart1"/>
    <dgm:cxn modelId="{A91102A9-143B-4274-8848-1D1582B6075B}" type="presOf" srcId="{1C2E1F91-892D-45CB-BF13-CBC33BDC0A15}" destId="{ED4BD7C4-31D5-49A7-B597-10AA123245ED}" srcOrd="0" destOrd="0" presId="urn:microsoft.com/office/officeart/2005/8/layout/orgChart1"/>
    <dgm:cxn modelId="{79B1CB71-11B9-4D9F-BEF2-32CB18342C4D}" type="presOf" srcId="{803102D8-0337-4DF1-A062-CED555EF4634}" destId="{DFAB2A5E-BEB6-4118-9F88-10072F82BBC2}" srcOrd="1" destOrd="0" presId="urn:microsoft.com/office/officeart/2005/8/layout/orgChart1"/>
    <dgm:cxn modelId="{CDCF2C95-6BF5-4E3B-ABE8-5EB77C984656}" type="presOf" srcId="{6EC95B0D-1748-4041-8361-7469A861188D}" destId="{F474458E-818C-4DDE-B38E-BE425609899A}" srcOrd="0" destOrd="0" presId="urn:microsoft.com/office/officeart/2005/8/layout/orgChart1"/>
    <dgm:cxn modelId="{AE3B2BBF-720A-450E-B16E-1CB31A72FFA1}" type="presOf" srcId="{97DD40D6-2A7B-4761-B522-CDCC8FCC2249}" destId="{F6DBB3D8-E5F4-4B16-8D19-57CCA7A57AF3}" srcOrd="0" destOrd="0" presId="urn:microsoft.com/office/officeart/2005/8/layout/orgChart1"/>
    <dgm:cxn modelId="{768B1A74-F47B-480B-81C4-0CF002B67811}" type="presOf" srcId="{D095D5A7-82E7-4460-9815-9B0AABC73FF5}" destId="{C16ABCE6-4830-4176-8B0B-4DCC859D4B53}" srcOrd="0" destOrd="0" presId="urn:microsoft.com/office/officeart/2005/8/layout/orgChart1"/>
    <dgm:cxn modelId="{D4315A1F-502C-4CE5-80B8-9D437B18F73B}" type="presOf" srcId="{43BEC2E9-6EC4-42F1-91EC-308E65F5ACF5}" destId="{FCAFDD78-642B-4989-BDA2-0F3FB01CDBFB}" srcOrd="0" destOrd="0" presId="urn:microsoft.com/office/officeart/2005/8/layout/orgChart1"/>
    <dgm:cxn modelId="{F7ABE733-EDE6-4C81-9E37-836C7A304937}" type="presOf" srcId="{B71B03D1-9E35-42B9-9C13-E7C406B2FD06}" destId="{8525EB58-6AB4-402C-A036-73EDFD6B7092}" srcOrd="0" destOrd="0" presId="urn:microsoft.com/office/officeart/2005/8/layout/orgChart1"/>
    <dgm:cxn modelId="{AA21A2C7-66A6-4B90-8456-42E35C37F2BD}" srcId="{81FA9CDB-9BF8-40F4-88DD-BE6E1B96A6AC}" destId="{5B434D27-B637-4034-9920-C860BF56F528}" srcOrd="0" destOrd="0" parTransId="{4E2B60C5-B4A6-4630-8BAA-9FA24C828F19}" sibTransId="{2DB3271B-1C8F-44B0-B33D-DB48A30DEDF8}"/>
    <dgm:cxn modelId="{6F5FD08E-B071-4169-A9CB-99B52692C4A5}" srcId="{81FA9CDB-9BF8-40F4-88DD-BE6E1B96A6AC}" destId="{1C2E1F91-892D-45CB-BF13-CBC33BDC0A15}" srcOrd="2" destOrd="0" parTransId="{27083F09-D9C3-4A94-B863-CAF706C8A7AF}" sibTransId="{D3F899B9-A496-49C6-90C4-3767BFAE5617}"/>
    <dgm:cxn modelId="{BBA327C8-28E8-4334-8295-59E032586AAF}" type="presOf" srcId="{803102D8-0337-4DF1-A062-CED555EF4634}" destId="{96D78846-3750-4368-A788-3DBA6752AA0B}" srcOrd="0" destOrd="0" presId="urn:microsoft.com/office/officeart/2005/8/layout/orgChart1"/>
    <dgm:cxn modelId="{49B39679-3DC1-41ED-A872-665525E2BA2D}" srcId="{D9038207-95F5-46ED-BEA9-1844813AE0C8}" destId="{ED65E566-E6F8-43F0-A21E-727A4E09927F}" srcOrd="0" destOrd="0" parTransId="{08D32914-E406-4DA9-A24C-B24104740D71}" sibTransId="{15EDAC7A-5920-4945-87AE-760184C66750}"/>
    <dgm:cxn modelId="{003CAD6B-CDB7-4FAF-8C99-D9638FBC983C}" srcId="{2BA7BE0B-5E6C-4CAE-A97D-9438EBB1669E}" destId="{98336482-A3AA-4CC4-B45B-894B890D4E31}" srcOrd="0" destOrd="0" parTransId="{723CE426-6FA4-4233-B168-6D1AE32F6FFD}" sibTransId="{F66E8CF4-096C-48B5-82A9-A7FCFC814905}"/>
    <dgm:cxn modelId="{CE41AB5D-C5A2-43EC-A7D8-9E1935C83F2A}" type="presOf" srcId="{D095D5A7-82E7-4460-9815-9B0AABC73FF5}" destId="{58679137-074E-4A48-A00E-3AB9146E73A1}" srcOrd="1" destOrd="0" presId="urn:microsoft.com/office/officeart/2005/8/layout/orgChart1"/>
    <dgm:cxn modelId="{6A1FFE1F-AFDB-44B1-8A54-755567109FCB}" type="presOf" srcId="{ADEE2B71-814F-42D5-923A-C7811DE8C23B}" destId="{A8C3D592-EC0F-4697-8266-1B0FC03D2D17}" srcOrd="0" destOrd="0" presId="urn:microsoft.com/office/officeart/2005/8/layout/orgChart1"/>
    <dgm:cxn modelId="{706EDFB0-3D2D-41EC-BCBF-C3890AB40D20}" type="presOf" srcId="{9E49FD00-AF44-4DB3-9CF0-FD522EBB8927}" destId="{616AC054-A476-4044-8D36-A29FF9A0EB95}" srcOrd="0" destOrd="0" presId="urn:microsoft.com/office/officeart/2005/8/layout/orgChart1"/>
    <dgm:cxn modelId="{E5D63ECD-F901-42C4-8E73-E6A24433DB8A}" type="presOf" srcId="{81FA9CDB-9BF8-40F4-88DD-BE6E1B96A6AC}" destId="{EE1BAF90-A60C-496A-B90F-9410027EA0EF}" srcOrd="0" destOrd="0" presId="urn:microsoft.com/office/officeart/2005/8/layout/orgChart1"/>
    <dgm:cxn modelId="{F6EB1FCB-8699-483E-859D-7E75B53F29FB}" srcId="{CC0D8A6D-D7E2-4C80-9FED-3A03B1B93590}" destId="{808D612C-DCBF-4D0F-9C83-7F7FB90F0CB7}" srcOrd="2" destOrd="0" parTransId="{F65D932C-210C-4890-B953-AFF44248326B}" sibTransId="{01A3AF38-54FA-408F-B866-3426297257DE}"/>
    <dgm:cxn modelId="{1A05E013-7AE2-4D06-B637-8E0365C5776F}" srcId="{151AFACE-5A7A-44BB-A10E-223284A3E359}" destId="{D095D5A7-82E7-4460-9815-9B0AABC73FF5}" srcOrd="2" destOrd="0" parTransId="{38349807-0FF5-4275-9CB6-5C7722732C32}" sibTransId="{D3E0BFFF-A373-4FD1-A7A0-EB3A886236DE}"/>
    <dgm:cxn modelId="{E17186D8-7164-435F-AC33-B6DAD085F8EF}" type="presOf" srcId="{3B2C44F4-5500-44AF-AB52-98BAB03A13B0}" destId="{E37DADBA-0ABE-4AF8-8704-20108A2E0EC1}" srcOrd="1" destOrd="0" presId="urn:microsoft.com/office/officeart/2005/8/layout/orgChart1"/>
    <dgm:cxn modelId="{3751AC5A-5A0E-499E-8B5D-18C481A2101E}" type="presOf" srcId="{F65D932C-210C-4890-B953-AFF44248326B}" destId="{BB036157-5864-42B0-B51C-E9B6AF1265CE}" srcOrd="0" destOrd="0" presId="urn:microsoft.com/office/officeart/2005/8/layout/orgChart1"/>
    <dgm:cxn modelId="{2D1F670C-FDFF-4BFD-B8AD-E0999F25B569}" type="presOf" srcId="{061BE450-BA66-48E7-BE36-E89E6B28C437}" destId="{25B266FC-DF92-47CB-B368-597F1324F400}" srcOrd="0" destOrd="0" presId="urn:microsoft.com/office/officeart/2005/8/layout/orgChart1"/>
    <dgm:cxn modelId="{21842954-3685-4370-A858-F2C109B0AA10}" srcId="{ED65E566-E6F8-43F0-A21E-727A4E09927F}" destId="{CC0D8A6D-D7E2-4C80-9FED-3A03B1B93590}" srcOrd="0" destOrd="0" parTransId="{DF6516CE-2183-47BB-BE35-56BE713B64F8}" sibTransId="{8E30FD13-FC34-4C40-8210-727AC1A46F3E}"/>
    <dgm:cxn modelId="{30468CC2-7227-4063-8815-A3565706311E}" type="presOf" srcId="{F5F82CF4-0B54-4483-BE53-2457383B871A}" destId="{0C129641-A6F1-4866-9335-8C848C221C22}" srcOrd="0" destOrd="0" presId="urn:microsoft.com/office/officeart/2005/8/layout/orgChart1"/>
    <dgm:cxn modelId="{AEDA2EC5-CE8B-4DDE-9621-260F265BC002}" type="presOf" srcId="{068BBB67-9054-4747-86AD-F3BA681F014F}" destId="{19D06F11-6E1E-4E1A-8C31-5ACF9D2D3CE1}" srcOrd="1" destOrd="0" presId="urn:microsoft.com/office/officeart/2005/8/layout/orgChart1"/>
    <dgm:cxn modelId="{783D2FC5-2F50-42B8-8F4B-0424305F530D}" srcId="{808D612C-DCBF-4D0F-9C83-7F7FB90F0CB7}" destId="{C1E530FE-AA88-4C6F-B47C-F30A62A09243}" srcOrd="2" destOrd="0" parTransId="{8FB4AD14-2FE1-4765-805B-C14687409D40}" sibTransId="{A6D2575D-54AB-4FD3-B882-D129CB1AE584}"/>
    <dgm:cxn modelId="{61876259-F0F5-4758-8DFB-A2C868EEFFCA}" type="presOf" srcId="{2BA7BE0B-5E6C-4CAE-A97D-9438EBB1669E}" destId="{528B832F-A5D3-4D5A-B82D-002FC879528A}" srcOrd="0" destOrd="0" presId="urn:microsoft.com/office/officeart/2005/8/layout/orgChart1"/>
    <dgm:cxn modelId="{5F6A5F22-EC92-454A-A370-7A92D40D1E4B}" type="presOf" srcId="{B1DAF87A-1DA3-440A-B9D7-45F34345C571}" destId="{756F075C-0DA5-4D75-814F-A86DA5FB66D9}" srcOrd="0" destOrd="0" presId="urn:microsoft.com/office/officeart/2005/8/layout/orgChart1"/>
    <dgm:cxn modelId="{542EB8B5-2181-47B0-A584-3D13254D0BC3}" srcId="{CC0D8A6D-D7E2-4C80-9FED-3A03B1B93590}" destId="{8E2074C4-09C7-4738-9150-D9B02B1231F0}" srcOrd="3" destOrd="0" parTransId="{D665DD11-6929-4CB3-BABD-007D0CD02706}" sibTransId="{6DC5F836-60AD-4C59-A5D9-3D6615425326}"/>
    <dgm:cxn modelId="{4D20B55E-0A52-4438-8C9C-6640D4C1FBCA}" type="presOf" srcId="{723CE426-6FA4-4233-B168-6D1AE32F6FFD}" destId="{DCB27714-E8D7-43FC-9161-DBF566966FEE}" srcOrd="0" destOrd="0" presId="urn:microsoft.com/office/officeart/2005/8/layout/orgChart1"/>
    <dgm:cxn modelId="{F8D760B5-FE58-48F5-B813-44AB222762B7}" type="presOf" srcId="{614053FD-391B-4E30-A823-29CE79977B8B}" destId="{61A68F6A-3F7F-45B4-97A7-488C20A941C4}" srcOrd="0" destOrd="0" presId="urn:microsoft.com/office/officeart/2005/8/layout/orgChart1"/>
    <dgm:cxn modelId="{D3EBB97F-F65D-4A07-A117-908B7EB53B11}" type="presOf" srcId="{2210F02A-FAF2-4053-81E7-75A10A1C185F}" destId="{776EDD3A-6F71-42AB-B606-7A42276EA44D}" srcOrd="0" destOrd="0" presId="urn:microsoft.com/office/officeart/2005/8/layout/orgChart1"/>
    <dgm:cxn modelId="{B0BB9BC3-7857-4A4D-9238-455A099BF4B4}" type="presOf" srcId="{ABC129A7-EB03-4EEA-AF30-251E6407A793}" destId="{5362F4ED-B75B-4D93-BB85-FD511B542773}" srcOrd="0" destOrd="0" presId="urn:microsoft.com/office/officeart/2005/8/layout/orgChart1"/>
    <dgm:cxn modelId="{25AA1121-C060-44D6-B485-EC5352FD0DD0}" type="presOf" srcId="{32DBF441-822A-4128-A07D-687D315CBBA3}" destId="{48481B09-5F36-4EEA-8EF6-D0B089CA5E8F}" srcOrd="0" destOrd="0" presId="urn:microsoft.com/office/officeart/2005/8/layout/orgChart1"/>
    <dgm:cxn modelId="{51B5B1CC-EE54-4EAA-88CB-9EAE7CABF5D4}" type="presOf" srcId="{98336482-A3AA-4CC4-B45B-894B890D4E31}" destId="{B5C96928-BFDB-48ED-ACAE-75CD0948FA1B}" srcOrd="0" destOrd="0" presId="urn:microsoft.com/office/officeart/2005/8/layout/orgChart1"/>
    <dgm:cxn modelId="{8C0AF9AB-69B9-486E-8EF3-32CEA669E2F7}" type="presOf" srcId="{81FA9CDB-9BF8-40F4-88DD-BE6E1B96A6AC}" destId="{BEB327D8-DA0E-4157-A8B3-0D684B489324}" srcOrd="1" destOrd="0" presId="urn:microsoft.com/office/officeart/2005/8/layout/orgChart1"/>
    <dgm:cxn modelId="{2A608F5A-DE0A-4DFB-A5E7-6C4797188D30}" type="presOf" srcId="{886E6E9E-1FD3-4797-88A1-313692F36101}" destId="{D1A06B37-6510-4F06-96CF-4A2480C327C7}" srcOrd="0" destOrd="0" presId="urn:microsoft.com/office/officeart/2005/8/layout/orgChart1"/>
    <dgm:cxn modelId="{3662184B-F596-44EB-9696-64526F53EF69}" srcId="{CC0D8A6D-D7E2-4C80-9FED-3A03B1B93590}" destId="{803102D8-0337-4DF1-A062-CED555EF4634}" srcOrd="4" destOrd="0" parTransId="{B1DAF87A-1DA3-440A-B9D7-45F34345C571}" sibTransId="{634A0F87-9A7D-4A1C-BDF9-EA18B873DE81}"/>
    <dgm:cxn modelId="{DA830670-AAA6-470F-ABB5-4B340F798009}" type="presOf" srcId="{151AFACE-5A7A-44BB-A10E-223284A3E359}" destId="{AC8E927C-62E4-4AC1-8BF4-A9B5919E423B}" srcOrd="0" destOrd="0" presId="urn:microsoft.com/office/officeart/2005/8/layout/orgChart1"/>
    <dgm:cxn modelId="{8404B066-9973-4583-8B93-3D85CAE79C0F}" type="presOf" srcId="{C1E530FE-AA88-4C6F-B47C-F30A62A09243}" destId="{D6AA0180-B088-42C5-ACF0-62BF80F0E76E}" srcOrd="1" destOrd="0" presId="urn:microsoft.com/office/officeart/2005/8/layout/orgChart1"/>
    <dgm:cxn modelId="{76A19114-86EA-401E-ABAD-88F12C742F9B}" type="presOf" srcId="{4E2B60C5-B4A6-4630-8BAA-9FA24C828F19}" destId="{7338DD98-EE1E-436D-9731-D18E355D79FA}" srcOrd="0" destOrd="0" presId="urn:microsoft.com/office/officeart/2005/8/layout/orgChart1"/>
    <dgm:cxn modelId="{4BF7A39E-A0B0-4167-B496-D5D3BD430C2B}" srcId="{068BBB67-9054-4747-86AD-F3BA681F014F}" destId="{BBF4D30B-87B1-4B50-B3CF-9C107F335640}" srcOrd="2" destOrd="0" parTransId="{618BF1C1-CBDD-4752-B4FC-2A1342EAA80C}" sibTransId="{1FB3B487-6B00-4783-B9CB-9E22FB40C949}"/>
    <dgm:cxn modelId="{5C1C4003-03BD-4DBE-A422-38A39C18F2A0}" type="presParOf" srcId="{6762261A-2BE5-4EAE-8EEF-A4277FD05DEE}" destId="{7E16DBE9-EA3F-421D-AAEC-D4ACBB13A713}" srcOrd="0" destOrd="0" presId="urn:microsoft.com/office/officeart/2005/8/layout/orgChart1"/>
    <dgm:cxn modelId="{110C5116-534E-47AC-8158-448117D0FB8B}" type="presParOf" srcId="{7E16DBE9-EA3F-421D-AAEC-D4ACBB13A713}" destId="{22A63F29-7233-44A8-935B-18AFC90D46DD}" srcOrd="0" destOrd="0" presId="urn:microsoft.com/office/officeart/2005/8/layout/orgChart1"/>
    <dgm:cxn modelId="{054C03FF-F1B6-4247-954B-F2090B0F4951}" type="presParOf" srcId="{22A63F29-7233-44A8-935B-18AFC90D46DD}" destId="{FA3C27A2-6D87-4774-BF8D-247B4CCFAC26}" srcOrd="0" destOrd="0" presId="urn:microsoft.com/office/officeart/2005/8/layout/orgChart1"/>
    <dgm:cxn modelId="{2AC1B195-7CEF-4C98-A4B5-15EEADC8CE92}" type="presParOf" srcId="{22A63F29-7233-44A8-935B-18AFC90D46DD}" destId="{C5712722-0DDF-48BC-95B8-A25B4FE51169}" srcOrd="1" destOrd="0" presId="urn:microsoft.com/office/officeart/2005/8/layout/orgChart1"/>
    <dgm:cxn modelId="{D9674940-90A8-47DC-AD29-837CF35B7FC5}" type="presParOf" srcId="{7E16DBE9-EA3F-421D-AAEC-D4ACBB13A713}" destId="{2A6AAEB4-9BD0-4553-9239-79E81AD1E742}" srcOrd="1" destOrd="0" presId="urn:microsoft.com/office/officeart/2005/8/layout/orgChart1"/>
    <dgm:cxn modelId="{EC575662-D798-4B1C-B6BE-34D07D11D062}" type="presParOf" srcId="{2A6AAEB4-9BD0-4553-9239-79E81AD1E742}" destId="{E6586C00-FB5E-449C-8BC4-106E2399637A}" srcOrd="0" destOrd="0" presId="urn:microsoft.com/office/officeart/2005/8/layout/orgChart1"/>
    <dgm:cxn modelId="{FDE71957-379F-45E1-8BF1-8F41FB824FB9}" type="presParOf" srcId="{2A6AAEB4-9BD0-4553-9239-79E81AD1E742}" destId="{4CA78831-19BF-4BD0-9CDF-762FB4E6DCC1}" srcOrd="1" destOrd="0" presId="urn:microsoft.com/office/officeart/2005/8/layout/orgChart1"/>
    <dgm:cxn modelId="{EE745F7C-698C-4897-9BF0-46EE207ECEAD}" type="presParOf" srcId="{4CA78831-19BF-4BD0-9CDF-762FB4E6DCC1}" destId="{B4A3027F-CF9D-4318-8781-F3E423915BCA}" srcOrd="0" destOrd="0" presId="urn:microsoft.com/office/officeart/2005/8/layout/orgChart1"/>
    <dgm:cxn modelId="{0D4C9D28-C5FB-48AF-ABAC-FF981EA87B6F}" type="presParOf" srcId="{B4A3027F-CF9D-4318-8781-F3E423915BCA}" destId="{D6A580BB-8D8C-4D21-9FCA-06820302C0D7}" srcOrd="0" destOrd="0" presId="urn:microsoft.com/office/officeart/2005/8/layout/orgChart1"/>
    <dgm:cxn modelId="{E519F166-FC02-4395-A44D-1BD280B5AA72}" type="presParOf" srcId="{B4A3027F-CF9D-4318-8781-F3E423915BCA}" destId="{7418E7BC-5660-41C5-A351-B2020AEBE240}" srcOrd="1" destOrd="0" presId="urn:microsoft.com/office/officeart/2005/8/layout/orgChart1"/>
    <dgm:cxn modelId="{191A16E3-B434-4B90-A96E-137165E5D441}" type="presParOf" srcId="{4CA78831-19BF-4BD0-9CDF-762FB4E6DCC1}" destId="{58233145-9D7B-41F8-8284-6E92129B7596}" srcOrd="1" destOrd="0" presId="urn:microsoft.com/office/officeart/2005/8/layout/orgChart1"/>
    <dgm:cxn modelId="{C847173A-8562-4261-97B9-77189E2C3FBC}" type="presParOf" srcId="{58233145-9D7B-41F8-8284-6E92129B7596}" destId="{52692ABD-6797-4495-8AB7-3C6A244BDA8C}" srcOrd="0" destOrd="0" presId="urn:microsoft.com/office/officeart/2005/8/layout/orgChart1"/>
    <dgm:cxn modelId="{7ED0DE8F-95BE-4BA6-80FD-5932F32E4A86}" type="presParOf" srcId="{58233145-9D7B-41F8-8284-6E92129B7596}" destId="{98C836CD-CC76-4ADF-9461-4E06E39BC7CD}" srcOrd="1" destOrd="0" presId="urn:microsoft.com/office/officeart/2005/8/layout/orgChart1"/>
    <dgm:cxn modelId="{2EDF98D8-D9A6-47AD-B5F7-2FD56E01F8B7}" type="presParOf" srcId="{98C836CD-CC76-4ADF-9461-4E06E39BC7CD}" destId="{B95F3FFC-BBE9-4454-B7C6-7EA55FB78D64}" srcOrd="0" destOrd="0" presId="urn:microsoft.com/office/officeart/2005/8/layout/orgChart1"/>
    <dgm:cxn modelId="{2AE7E47D-4888-415D-808F-550797590E13}" type="presParOf" srcId="{B95F3FFC-BBE9-4454-B7C6-7EA55FB78D64}" destId="{D1A06B37-6510-4F06-96CF-4A2480C327C7}" srcOrd="0" destOrd="0" presId="urn:microsoft.com/office/officeart/2005/8/layout/orgChart1"/>
    <dgm:cxn modelId="{AA79632A-030A-4ED2-96D0-B2C86D097212}" type="presParOf" srcId="{B95F3FFC-BBE9-4454-B7C6-7EA55FB78D64}" destId="{E4EA0200-4262-4FCA-BC1B-97A449B60AF3}" srcOrd="1" destOrd="0" presId="urn:microsoft.com/office/officeart/2005/8/layout/orgChart1"/>
    <dgm:cxn modelId="{C83923B9-C847-4BAA-93CC-FB9A3C860947}" type="presParOf" srcId="{98C836CD-CC76-4ADF-9461-4E06E39BC7CD}" destId="{EBDD7B13-3835-4263-AACA-D659F9414781}" srcOrd="1" destOrd="0" presId="urn:microsoft.com/office/officeart/2005/8/layout/orgChart1"/>
    <dgm:cxn modelId="{1852829A-F7F9-40C1-8486-0651B90549A0}" type="presParOf" srcId="{98C836CD-CC76-4ADF-9461-4E06E39BC7CD}" destId="{418D1F86-635E-4B2F-96C1-A4F66EBF29FA}" srcOrd="2" destOrd="0" presId="urn:microsoft.com/office/officeart/2005/8/layout/orgChart1"/>
    <dgm:cxn modelId="{8819C1C2-4CF3-4AEB-B09B-95BD9A2E11B2}" type="presParOf" srcId="{58233145-9D7B-41F8-8284-6E92129B7596}" destId="{A8C3D592-EC0F-4697-8266-1B0FC03D2D17}" srcOrd="2" destOrd="0" presId="urn:microsoft.com/office/officeart/2005/8/layout/orgChart1"/>
    <dgm:cxn modelId="{F0EBCC38-1EE2-453E-B828-C81F820A026B}" type="presParOf" srcId="{58233145-9D7B-41F8-8284-6E92129B7596}" destId="{7EEB8E99-85F6-471C-A40A-45A6EE72FDD5}" srcOrd="3" destOrd="0" presId="urn:microsoft.com/office/officeart/2005/8/layout/orgChart1"/>
    <dgm:cxn modelId="{C52D8D00-C869-4C1D-AE5F-DBBDD4122915}" type="presParOf" srcId="{7EEB8E99-85F6-471C-A40A-45A6EE72FDD5}" destId="{93D25EFD-16C4-4662-8E3B-560E89F27963}" srcOrd="0" destOrd="0" presId="urn:microsoft.com/office/officeart/2005/8/layout/orgChart1"/>
    <dgm:cxn modelId="{1BA3B043-8600-4032-8D26-DA7361884627}" type="presParOf" srcId="{93D25EFD-16C4-4662-8E3B-560E89F27963}" destId="{381545ED-AB68-4C3B-B206-4CB804973A73}" srcOrd="0" destOrd="0" presId="urn:microsoft.com/office/officeart/2005/8/layout/orgChart1"/>
    <dgm:cxn modelId="{8942A523-C511-4D1D-BDAC-99F88824D510}" type="presParOf" srcId="{93D25EFD-16C4-4662-8E3B-560E89F27963}" destId="{E37DADBA-0ABE-4AF8-8704-20108A2E0EC1}" srcOrd="1" destOrd="0" presId="urn:microsoft.com/office/officeart/2005/8/layout/orgChart1"/>
    <dgm:cxn modelId="{086501E5-2059-4520-AD4E-5B485685828F}" type="presParOf" srcId="{7EEB8E99-85F6-471C-A40A-45A6EE72FDD5}" destId="{5670F0F5-42B8-4F37-B2D6-78878848F06C}" srcOrd="1" destOrd="0" presId="urn:microsoft.com/office/officeart/2005/8/layout/orgChart1"/>
    <dgm:cxn modelId="{A8377F2B-D069-4C16-B4AC-95BA855206A1}" type="presParOf" srcId="{7EEB8E99-85F6-471C-A40A-45A6EE72FDD5}" destId="{8D451E15-7A4A-46FC-86F5-9E5FFD8EB53D}" srcOrd="2" destOrd="0" presId="urn:microsoft.com/office/officeart/2005/8/layout/orgChart1"/>
    <dgm:cxn modelId="{AC3F7926-961A-4C4D-B17C-24D54ECB3EB7}" type="presParOf" srcId="{58233145-9D7B-41F8-8284-6E92129B7596}" destId="{BB036157-5864-42B0-B51C-E9B6AF1265CE}" srcOrd="4" destOrd="0" presId="urn:microsoft.com/office/officeart/2005/8/layout/orgChart1"/>
    <dgm:cxn modelId="{024EE58C-9A66-46E4-9C70-2BE29241CD06}" type="presParOf" srcId="{58233145-9D7B-41F8-8284-6E92129B7596}" destId="{8D77328A-5ED4-4AFB-B970-DF98A11ADD3B}" srcOrd="5" destOrd="0" presId="urn:microsoft.com/office/officeart/2005/8/layout/orgChart1"/>
    <dgm:cxn modelId="{3E9DBBA1-A6D8-4A35-BB7C-C3B173B2981D}" type="presParOf" srcId="{8D77328A-5ED4-4AFB-B970-DF98A11ADD3B}" destId="{3C349471-971B-4684-BF52-445D5412496B}" srcOrd="0" destOrd="0" presId="urn:microsoft.com/office/officeart/2005/8/layout/orgChart1"/>
    <dgm:cxn modelId="{39682A7F-5A5C-46E3-AF08-67832F71C46C}" type="presParOf" srcId="{3C349471-971B-4684-BF52-445D5412496B}" destId="{C0AAA65D-4BE2-4DA1-A98E-E7D4B4206726}" srcOrd="0" destOrd="0" presId="urn:microsoft.com/office/officeart/2005/8/layout/orgChart1"/>
    <dgm:cxn modelId="{4EFE7669-99B1-46A4-A4E2-067196DFDDEB}" type="presParOf" srcId="{3C349471-971B-4684-BF52-445D5412496B}" destId="{B02D02CB-FE46-4E2A-AAD2-46F2227710D4}" srcOrd="1" destOrd="0" presId="urn:microsoft.com/office/officeart/2005/8/layout/orgChart1"/>
    <dgm:cxn modelId="{456EA694-19EC-47DE-8B97-A36CAB08A748}" type="presParOf" srcId="{8D77328A-5ED4-4AFB-B970-DF98A11ADD3B}" destId="{79C11C3C-537E-427C-B641-AB373FDB1C32}" srcOrd="1" destOrd="0" presId="urn:microsoft.com/office/officeart/2005/8/layout/orgChart1"/>
    <dgm:cxn modelId="{760722A5-8E01-45E8-96EF-C74EA8EADC28}" type="presParOf" srcId="{79C11C3C-537E-427C-B641-AB373FDB1C32}" destId="{1C724481-3C7E-420A-843B-D80439E3443F}" srcOrd="0" destOrd="0" presId="urn:microsoft.com/office/officeart/2005/8/layout/orgChart1"/>
    <dgm:cxn modelId="{6E27E5F1-8EFE-42B5-B311-E7024354D43C}" type="presParOf" srcId="{79C11C3C-537E-427C-B641-AB373FDB1C32}" destId="{919D3826-6D8F-479E-AD14-7725029A9F86}" srcOrd="1" destOrd="0" presId="urn:microsoft.com/office/officeart/2005/8/layout/orgChart1"/>
    <dgm:cxn modelId="{B7CDF02C-FD95-4324-BBF3-DE92AA1A2072}" type="presParOf" srcId="{919D3826-6D8F-479E-AD14-7725029A9F86}" destId="{90533AC6-2A1B-479C-95C9-4CE372F0F3AF}" srcOrd="0" destOrd="0" presId="urn:microsoft.com/office/officeart/2005/8/layout/orgChart1"/>
    <dgm:cxn modelId="{27F82345-AA9D-4F17-875A-2BE42510E86F}" type="presParOf" srcId="{90533AC6-2A1B-479C-95C9-4CE372F0F3AF}" destId="{4136784C-53CE-480B-A121-2249F33748FF}" srcOrd="0" destOrd="0" presId="urn:microsoft.com/office/officeart/2005/8/layout/orgChart1"/>
    <dgm:cxn modelId="{01D8CE1E-A7AA-4471-8DFF-AE8EF91B4999}" type="presParOf" srcId="{90533AC6-2A1B-479C-95C9-4CE372F0F3AF}" destId="{81EEBC52-8DDF-4820-ACEF-2CAD570356B2}" srcOrd="1" destOrd="0" presId="urn:microsoft.com/office/officeart/2005/8/layout/orgChart1"/>
    <dgm:cxn modelId="{B993EBA3-EEA0-43C3-A4EF-66B6E8E8BCA7}" type="presParOf" srcId="{919D3826-6D8F-479E-AD14-7725029A9F86}" destId="{D657D8BE-7526-491A-96DB-B5AFF999F0AF}" srcOrd="1" destOrd="0" presId="urn:microsoft.com/office/officeart/2005/8/layout/orgChart1"/>
    <dgm:cxn modelId="{78F71077-6C3F-47B0-982F-5C2F800D58D1}" type="presParOf" srcId="{919D3826-6D8F-479E-AD14-7725029A9F86}" destId="{C725427C-AB61-4248-9741-392821A7C399}" srcOrd="2" destOrd="0" presId="urn:microsoft.com/office/officeart/2005/8/layout/orgChart1"/>
    <dgm:cxn modelId="{E7AD5567-19DC-4E73-9273-F5484B47C440}" type="presParOf" srcId="{79C11C3C-537E-427C-B641-AB373FDB1C32}" destId="{5362F4ED-B75B-4D93-BB85-FD511B542773}" srcOrd="2" destOrd="0" presId="urn:microsoft.com/office/officeart/2005/8/layout/orgChart1"/>
    <dgm:cxn modelId="{3371080B-7A32-4740-BED4-462E4D154146}" type="presParOf" srcId="{79C11C3C-537E-427C-B641-AB373FDB1C32}" destId="{083A03BB-AE55-4E9C-AEDF-60A1B9C383A0}" srcOrd="3" destOrd="0" presId="urn:microsoft.com/office/officeart/2005/8/layout/orgChart1"/>
    <dgm:cxn modelId="{2B05C18C-2DE9-4ECF-AC25-BB3BC0D35B21}" type="presParOf" srcId="{083A03BB-AE55-4E9C-AEDF-60A1B9C383A0}" destId="{1E2BC1B6-89FA-44A9-99A6-EA606EE87AEA}" srcOrd="0" destOrd="0" presId="urn:microsoft.com/office/officeart/2005/8/layout/orgChart1"/>
    <dgm:cxn modelId="{16114D3D-1A2D-4894-BE08-3FB876A1FBB2}" type="presParOf" srcId="{1E2BC1B6-89FA-44A9-99A6-EA606EE87AEA}" destId="{616AC054-A476-4044-8D36-A29FF9A0EB95}" srcOrd="0" destOrd="0" presId="urn:microsoft.com/office/officeart/2005/8/layout/orgChart1"/>
    <dgm:cxn modelId="{89A85200-3FBD-4C8D-B630-A78857BF9F7A}" type="presParOf" srcId="{1E2BC1B6-89FA-44A9-99A6-EA606EE87AEA}" destId="{7812BBF4-39F9-47B9-AEB6-44947A7656CF}" srcOrd="1" destOrd="0" presId="urn:microsoft.com/office/officeart/2005/8/layout/orgChart1"/>
    <dgm:cxn modelId="{0A344CE0-780C-4AD1-A4DD-AD15CE618C01}" type="presParOf" srcId="{083A03BB-AE55-4E9C-AEDF-60A1B9C383A0}" destId="{2C97A893-D718-4F35-8F4E-D49CCE69A526}" srcOrd="1" destOrd="0" presId="urn:microsoft.com/office/officeart/2005/8/layout/orgChart1"/>
    <dgm:cxn modelId="{3DCD213F-825D-4C82-ACAF-E11D3DE22BA9}" type="presParOf" srcId="{083A03BB-AE55-4E9C-AEDF-60A1B9C383A0}" destId="{6810F2FF-033F-4099-A9CE-854E882BEA97}" srcOrd="2" destOrd="0" presId="urn:microsoft.com/office/officeart/2005/8/layout/orgChart1"/>
    <dgm:cxn modelId="{9ED6F97A-20BD-4B26-9CC9-6ED49A5815BB}" type="presParOf" srcId="{79C11C3C-537E-427C-B641-AB373FDB1C32}" destId="{68ECB86B-AFFE-40EA-843E-DBBFB23198D6}" srcOrd="4" destOrd="0" presId="urn:microsoft.com/office/officeart/2005/8/layout/orgChart1"/>
    <dgm:cxn modelId="{F0FACB3A-1973-495B-A033-FDFDF59CC514}" type="presParOf" srcId="{79C11C3C-537E-427C-B641-AB373FDB1C32}" destId="{85DE84CF-0924-4739-A3D7-04360BC883C4}" srcOrd="5" destOrd="0" presId="urn:microsoft.com/office/officeart/2005/8/layout/orgChart1"/>
    <dgm:cxn modelId="{4FB51D69-3F3B-45FB-AEFC-E8356F989A31}" type="presParOf" srcId="{85DE84CF-0924-4739-A3D7-04360BC883C4}" destId="{E8B25372-5B47-4966-8309-426823C55543}" srcOrd="0" destOrd="0" presId="urn:microsoft.com/office/officeart/2005/8/layout/orgChart1"/>
    <dgm:cxn modelId="{72835FC3-3063-449B-AD62-9AD7FEB3D4FF}" type="presParOf" srcId="{E8B25372-5B47-4966-8309-426823C55543}" destId="{AADA5986-B580-4FBA-9FE0-FAF7B8DBAE06}" srcOrd="0" destOrd="0" presId="urn:microsoft.com/office/officeart/2005/8/layout/orgChart1"/>
    <dgm:cxn modelId="{279E3202-EA37-4A82-A52B-33B2099CBB35}" type="presParOf" srcId="{E8B25372-5B47-4966-8309-426823C55543}" destId="{D6AA0180-B088-42C5-ACF0-62BF80F0E76E}" srcOrd="1" destOrd="0" presId="urn:microsoft.com/office/officeart/2005/8/layout/orgChart1"/>
    <dgm:cxn modelId="{40368B61-D96D-4BEE-89E3-7CF51F91209A}" type="presParOf" srcId="{85DE84CF-0924-4739-A3D7-04360BC883C4}" destId="{063EDF60-F7B5-41F0-A8D8-5720A8236440}" srcOrd="1" destOrd="0" presId="urn:microsoft.com/office/officeart/2005/8/layout/orgChart1"/>
    <dgm:cxn modelId="{11537287-6513-40ED-8117-C9E4D179F41D}" type="presParOf" srcId="{85DE84CF-0924-4739-A3D7-04360BC883C4}" destId="{D970CEE6-2E1D-4A42-887A-2C7A5B49AC91}" srcOrd="2" destOrd="0" presId="urn:microsoft.com/office/officeart/2005/8/layout/orgChart1"/>
    <dgm:cxn modelId="{50D40DE4-522D-4669-A327-25478DCB9A32}" type="presParOf" srcId="{8D77328A-5ED4-4AFB-B970-DF98A11ADD3B}" destId="{15576A57-E2F8-4678-B53C-C253F3491050}" srcOrd="2" destOrd="0" presId="urn:microsoft.com/office/officeart/2005/8/layout/orgChart1"/>
    <dgm:cxn modelId="{E73C2D56-2FDD-4A13-91ED-53EECFCD1730}" type="presParOf" srcId="{58233145-9D7B-41F8-8284-6E92129B7596}" destId="{E23D0A04-FE6F-408F-81C1-B9CBE77FCBBA}" srcOrd="6" destOrd="0" presId="urn:microsoft.com/office/officeart/2005/8/layout/orgChart1"/>
    <dgm:cxn modelId="{36255402-B4DE-4838-A2D5-2A595617DFE3}" type="presParOf" srcId="{58233145-9D7B-41F8-8284-6E92129B7596}" destId="{E0781ECB-4B22-4587-AB36-3A6C81F81C4F}" srcOrd="7" destOrd="0" presId="urn:microsoft.com/office/officeart/2005/8/layout/orgChart1"/>
    <dgm:cxn modelId="{868B6849-8C32-440D-8F67-BD687EBAE282}" type="presParOf" srcId="{E0781ECB-4B22-4587-AB36-3A6C81F81C4F}" destId="{C6D0DF40-745B-43C6-AB7A-1C4727E44455}" srcOrd="0" destOrd="0" presId="urn:microsoft.com/office/officeart/2005/8/layout/orgChart1"/>
    <dgm:cxn modelId="{5EA7E82D-7E27-4748-AAED-82FB37A7B0B8}" type="presParOf" srcId="{C6D0DF40-745B-43C6-AB7A-1C4727E44455}" destId="{E42AE334-9259-438B-80D9-E8E6C5C0F9D9}" srcOrd="0" destOrd="0" presId="urn:microsoft.com/office/officeart/2005/8/layout/orgChart1"/>
    <dgm:cxn modelId="{291A5052-46E0-4EEC-B1E6-AA58B5027DC9}" type="presParOf" srcId="{C6D0DF40-745B-43C6-AB7A-1C4727E44455}" destId="{7446B1C4-BD9E-4C1E-A444-2E396C295956}" srcOrd="1" destOrd="0" presId="urn:microsoft.com/office/officeart/2005/8/layout/orgChart1"/>
    <dgm:cxn modelId="{B5A573E7-32A6-4AB4-AFA4-DF5FD46FBA5B}" type="presParOf" srcId="{E0781ECB-4B22-4587-AB36-3A6C81F81C4F}" destId="{2F228558-88AB-491F-9C35-4916CC0F80AE}" srcOrd="1" destOrd="0" presId="urn:microsoft.com/office/officeart/2005/8/layout/orgChart1"/>
    <dgm:cxn modelId="{8CE7F88D-C603-4B2C-BD6B-BD3558DA7160}" type="presParOf" srcId="{2F228558-88AB-491F-9C35-4916CC0F80AE}" destId="{25B266FC-DF92-47CB-B368-597F1324F400}" srcOrd="0" destOrd="0" presId="urn:microsoft.com/office/officeart/2005/8/layout/orgChart1"/>
    <dgm:cxn modelId="{32FCD784-CF23-4F58-AE98-EB619BA56231}" type="presParOf" srcId="{2F228558-88AB-491F-9C35-4916CC0F80AE}" destId="{2F179931-FC4A-457D-859A-BB4E0C889E57}" srcOrd="1" destOrd="0" presId="urn:microsoft.com/office/officeart/2005/8/layout/orgChart1"/>
    <dgm:cxn modelId="{1873776B-DF32-4072-AFD4-1C8794D60C02}" type="presParOf" srcId="{2F179931-FC4A-457D-859A-BB4E0C889E57}" destId="{DB84227C-6A82-4886-977D-CE59E208FEDD}" srcOrd="0" destOrd="0" presId="urn:microsoft.com/office/officeart/2005/8/layout/orgChart1"/>
    <dgm:cxn modelId="{22FBF644-1131-4E09-BF30-1C6CA32D5333}" type="presParOf" srcId="{DB84227C-6A82-4886-977D-CE59E208FEDD}" destId="{F0E25577-A6DB-4C9D-B716-CE83CE641F6D}" srcOrd="0" destOrd="0" presId="urn:microsoft.com/office/officeart/2005/8/layout/orgChart1"/>
    <dgm:cxn modelId="{5B31FDCA-3D5D-4051-AA14-2FB8711D2BC4}" type="presParOf" srcId="{DB84227C-6A82-4886-977D-CE59E208FEDD}" destId="{6115E4DD-DD44-4EBF-86F0-2DDBF1E7D1DD}" srcOrd="1" destOrd="0" presId="urn:microsoft.com/office/officeart/2005/8/layout/orgChart1"/>
    <dgm:cxn modelId="{0669AAC1-8F0B-4CD6-9F09-12F261483C34}" type="presParOf" srcId="{2F179931-FC4A-457D-859A-BB4E0C889E57}" destId="{06F86C0A-C6CF-472E-BEC7-0749298168EE}" srcOrd="1" destOrd="0" presId="urn:microsoft.com/office/officeart/2005/8/layout/orgChart1"/>
    <dgm:cxn modelId="{439B474A-ECE5-4746-ACD9-8ED76F424AC3}" type="presParOf" srcId="{06F86C0A-C6CF-472E-BEC7-0749298168EE}" destId="{F6DBB3D8-E5F4-4B16-8D19-57CCA7A57AF3}" srcOrd="0" destOrd="0" presId="urn:microsoft.com/office/officeart/2005/8/layout/orgChart1"/>
    <dgm:cxn modelId="{4FBE0A4F-2DE1-46F6-ABA1-AB2B0D65AE19}" type="presParOf" srcId="{06F86C0A-C6CF-472E-BEC7-0749298168EE}" destId="{8D840D50-8BB3-419B-B7B2-0AFE79A7F2A2}" srcOrd="1" destOrd="0" presId="urn:microsoft.com/office/officeart/2005/8/layout/orgChart1"/>
    <dgm:cxn modelId="{0E368E9B-303C-4F3C-8E6B-14B3FC781843}" type="presParOf" srcId="{8D840D50-8BB3-419B-B7B2-0AFE79A7F2A2}" destId="{08F7407E-5A07-46C7-B369-C15CF2ECA7B4}" srcOrd="0" destOrd="0" presId="urn:microsoft.com/office/officeart/2005/8/layout/orgChart1"/>
    <dgm:cxn modelId="{526CB669-1B0A-4022-B7A8-234C19691107}" type="presParOf" srcId="{08F7407E-5A07-46C7-B369-C15CF2ECA7B4}" destId="{25FEED67-B0D5-4015-B2A3-3BCD5ECDC6F1}" srcOrd="0" destOrd="0" presId="urn:microsoft.com/office/officeart/2005/8/layout/orgChart1"/>
    <dgm:cxn modelId="{FAE70F43-1B9C-41FF-B8FE-140AC93A2E62}" type="presParOf" srcId="{08F7407E-5A07-46C7-B369-C15CF2ECA7B4}" destId="{19D06F11-6E1E-4E1A-8C31-5ACF9D2D3CE1}" srcOrd="1" destOrd="0" presId="urn:microsoft.com/office/officeart/2005/8/layout/orgChart1"/>
    <dgm:cxn modelId="{6DDB3713-FC8C-4EF4-B26C-C9FF7C4B87DE}" type="presParOf" srcId="{8D840D50-8BB3-419B-B7B2-0AFE79A7F2A2}" destId="{A48A8849-5D7B-4ED0-8E92-AEA7EA6EC530}" srcOrd="1" destOrd="0" presId="urn:microsoft.com/office/officeart/2005/8/layout/orgChart1"/>
    <dgm:cxn modelId="{C41331A4-554A-4EEE-BC6E-AF4796892A12}" type="presParOf" srcId="{A48A8849-5D7B-4ED0-8E92-AEA7EA6EC530}" destId="{FB6D26B6-22FB-4C48-B81B-C0EE362D784E}" srcOrd="0" destOrd="0" presId="urn:microsoft.com/office/officeart/2005/8/layout/orgChart1"/>
    <dgm:cxn modelId="{BA402564-DA7A-4930-A8FB-5490E13F5E9C}" type="presParOf" srcId="{A48A8849-5D7B-4ED0-8E92-AEA7EA6EC530}" destId="{2D656D3F-D9D6-4CF6-A45D-EC2490CAE6C7}" srcOrd="1" destOrd="0" presId="urn:microsoft.com/office/officeart/2005/8/layout/orgChart1"/>
    <dgm:cxn modelId="{024E95EF-5F8D-42C2-9B61-397B2973A2AD}" type="presParOf" srcId="{2D656D3F-D9D6-4CF6-A45D-EC2490CAE6C7}" destId="{D176C5D7-4D42-4D91-A264-E53C57AB0A4F}" srcOrd="0" destOrd="0" presId="urn:microsoft.com/office/officeart/2005/8/layout/orgChart1"/>
    <dgm:cxn modelId="{3B384B33-A39E-4C25-93B0-057E18E9EC78}" type="presParOf" srcId="{D176C5D7-4D42-4D91-A264-E53C57AB0A4F}" destId="{A0012338-F318-42B5-BF9E-1F2AAFC32BAA}" srcOrd="0" destOrd="0" presId="urn:microsoft.com/office/officeart/2005/8/layout/orgChart1"/>
    <dgm:cxn modelId="{D8AE8CDC-AABF-43A6-B356-9B7AA803FB2B}" type="presParOf" srcId="{D176C5D7-4D42-4D91-A264-E53C57AB0A4F}" destId="{9C32D549-6F40-40C8-A2A8-B2307C0BBEEA}" srcOrd="1" destOrd="0" presId="urn:microsoft.com/office/officeart/2005/8/layout/orgChart1"/>
    <dgm:cxn modelId="{F68A0FE7-63CB-49AB-9045-3F71BB9EA961}" type="presParOf" srcId="{2D656D3F-D9D6-4CF6-A45D-EC2490CAE6C7}" destId="{71FA9DEB-6689-467E-B981-06E61E7DA95A}" srcOrd="1" destOrd="0" presId="urn:microsoft.com/office/officeart/2005/8/layout/orgChart1"/>
    <dgm:cxn modelId="{C7FE6919-6012-4B48-B837-21F7A75F7566}" type="presParOf" srcId="{2D656D3F-D9D6-4CF6-A45D-EC2490CAE6C7}" destId="{3C54F5C2-914D-4F20-82A1-8F349D273B8F}" srcOrd="2" destOrd="0" presId="urn:microsoft.com/office/officeart/2005/8/layout/orgChart1"/>
    <dgm:cxn modelId="{CB50C56A-4827-40AC-8458-F642167CA198}" type="presParOf" srcId="{A48A8849-5D7B-4ED0-8E92-AEA7EA6EC530}" destId="{FF56175C-DDC8-477C-A8AB-771C8ECA8129}" srcOrd="2" destOrd="0" presId="urn:microsoft.com/office/officeart/2005/8/layout/orgChart1"/>
    <dgm:cxn modelId="{148AD187-32D0-47D1-B626-67D4DB147EBD}" type="presParOf" srcId="{A48A8849-5D7B-4ED0-8E92-AEA7EA6EC530}" destId="{1C35AC4D-B357-4FDD-AC16-C12AF846D7AE}" srcOrd="3" destOrd="0" presId="urn:microsoft.com/office/officeart/2005/8/layout/orgChart1"/>
    <dgm:cxn modelId="{5212636B-9870-441D-AB1C-915B54E5EBEA}" type="presParOf" srcId="{1C35AC4D-B357-4FDD-AC16-C12AF846D7AE}" destId="{CBCF8BB8-2244-4BCA-88EF-ED58B0ECFFF9}" srcOrd="0" destOrd="0" presId="urn:microsoft.com/office/officeart/2005/8/layout/orgChart1"/>
    <dgm:cxn modelId="{CA0A9F5B-3E08-46E4-942B-B98B93A9B147}" type="presParOf" srcId="{CBCF8BB8-2244-4BCA-88EF-ED58B0ECFFF9}" destId="{001D17F8-FBF1-4D66-82C4-A246D4DA6956}" srcOrd="0" destOrd="0" presId="urn:microsoft.com/office/officeart/2005/8/layout/orgChart1"/>
    <dgm:cxn modelId="{9D024969-4D1C-46DC-BE23-35A5DCCC517B}" type="presParOf" srcId="{CBCF8BB8-2244-4BCA-88EF-ED58B0ECFFF9}" destId="{24A577C4-2A63-4FB6-9A9C-E2BB00FC4DDF}" srcOrd="1" destOrd="0" presId="urn:microsoft.com/office/officeart/2005/8/layout/orgChart1"/>
    <dgm:cxn modelId="{AE2F606D-8F58-472E-80F6-150486769A3D}" type="presParOf" srcId="{1C35AC4D-B357-4FDD-AC16-C12AF846D7AE}" destId="{29FE1BAB-4CEA-4392-93A0-6585708686D9}" srcOrd="1" destOrd="0" presId="urn:microsoft.com/office/officeart/2005/8/layout/orgChart1"/>
    <dgm:cxn modelId="{FC6E9D80-BB98-4E99-9BAC-D5B142A1C0B0}" type="presParOf" srcId="{1C35AC4D-B357-4FDD-AC16-C12AF846D7AE}" destId="{765E9D6C-820F-4FA0-918E-91A43C5DBCAC}" srcOrd="2" destOrd="0" presId="urn:microsoft.com/office/officeart/2005/8/layout/orgChart1"/>
    <dgm:cxn modelId="{517EFAC7-9F37-41B6-B1F1-09A60916F609}" type="presParOf" srcId="{A48A8849-5D7B-4ED0-8E92-AEA7EA6EC530}" destId="{01E6F96A-7713-45B5-A296-D1095028D7C8}" srcOrd="4" destOrd="0" presId="urn:microsoft.com/office/officeart/2005/8/layout/orgChart1"/>
    <dgm:cxn modelId="{FE8EF532-1FF4-4543-8502-E8FFBB06A3AE}" type="presParOf" srcId="{A48A8849-5D7B-4ED0-8E92-AEA7EA6EC530}" destId="{C9A85934-83B9-4B65-AF28-698C65A858A6}" srcOrd="5" destOrd="0" presId="urn:microsoft.com/office/officeart/2005/8/layout/orgChart1"/>
    <dgm:cxn modelId="{D60C8302-78ED-4BE7-BD22-48BC4958F8FF}" type="presParOf" srcId="{C9A85934-83B9-4B65-AF28-698C65A858A6}" destId="{E0C0EBCC-C095-4BD8-AEB7-D199F3CA7F97}" srcOrd="0" destOrd="0" presId="urn:microsoft.com/office/officeart/2005/8/layout/orgChart1"/>
    <dgm:cxn modelId="{89557242-9B65-4DE8-B93B-EC3C72ECC516}" type="presParOf" srcId="{E0C0EBCC-C095-4BD8-AEB7-D199F3CA7F97}" destId="{1BD6F6F9-98D3-4E2F-A59B-9EC921315766}" srcOrd="0" destOrd="0" presId="urn:microsoft.com/office/officeart/2005/8/layout/orgChart1"/>
    <dgm:cxn modelId="{1BFA5286-B494-47C9-AAF4-F18C13B0E376}" type="presParOf" srcId="{E0C0EBCC-C095-4BD8-AEB7-D199F3CA7F97}" destId="{94629FC5-5249-4717-BF60-B26546F80920}" srcOrd="1" destOrd="0" presId="urn:microsoft.com/office/officeart/2005/8/layout/orgChart1"/>
    <dgm:cxn modelId="{DB36ABDD-DAC6-445E-A778-FD9102C558DC}" type="presParOf" srcId="{C9A85934-83B9-4B65-AF28-698C65A858A6}" destId="{1617D3C9-F6B6-4C9A-9233-9F5B82E1FCA8}" srcOrd="1" destOrd="0" presId="urn:microsoft.com/office/officeart/2005/8/layout/orgChart1"/>
    <dgm:cxn modelId="{2AC6A8DC-E5B6-44A8-9DB6-21B286B0E48F}" type="presParOf" srcId="{C9A85934-83B9-4B65-AF28-698C65A858A6}" destId="{EEA58487-9E36-4531-A679-9967F39656A0}" srcOrd="2" destOrd="0" presId="urn:microsoft.com/office/officeart/2005/8/layout/orgChart1"/>
    <dgm:cxn modelId="{A0CB7AB6-C089-4573-8756-EDEA0E9040AC}" type="presParOf" srcId="{8D840D50-8BB3-419B-B7B2-0AFE79A7F2A2}" destId="{B09D66FA-37C6-4DE0-8959-D70C992F19E4}" srcOrd="2" destOrd="0" presId="urn:microsoft.com/office/officeart/2005/8/layout/orgChart1"/>
    <dgm:cxn modelId="{87EBE684-3917-4751-B4B1-EE4B70F4E1EE}" type="presParOf" srcId="{06F86C0A-C6CF-472E-BEC7-0749298168EE}" destId="{7328C132-FDF9-4E97-869E-4EEE17C6CC91}" srcOrd="2" destOrd="0" presId="urn:microsoft.com/office/officeart/2005/8/layout/orgChart1"/>
    <dgm:cxn modelId="{CE38D104-1368-4ECE-ACDC-00F56DAEAAF3}" type="presParOf" srcId="{06F86C0A-C6CF-472E-BEC7-0749298168EE}" destId="{760026EE-CF97-496A-86C2-5FC74A578433}" srcOrd="3" destOrd="0" presId="urn:microsoft.com/office/officeart/2005/8/layout/orgChart1"/>
    <dgm:cxn modelId="{E6AD8F36-D52A-430C-B599-C7B0ED6CA599}" type="presParOf" srcId="{760026EE-CF97-496A-86C2-5FC74A578433}" destId="{973FB84F-EA81-41F5-80AF-979F1F95479D}" srcOrd="0" destOrd="0" presId="urn:microsoft.com/office/officeart/2005/8/layout/orgChart1"/>
    <dgm:cxn modelId="{A3C99C81-96F6-42AD-8214-1877EDBB1EFE}" type="presParOf" srcId="{973FB84F-EA81-41F5-80AF-979F1F95479D}" destId="{528B832F-A5D3-4D5A-B82D-002FC879528A}" srcOrd="0" destOrd="0" presId="urn:microsoft.com/office/officeart/2005/8/layout/orgChart1"/>
    <dgm:cxn modelId="{4BBE0D2C-841E-4377-B86C-077EDBA07789}" type="presParOf" srcId="{973FB84F-EA81-41F5-80AF-979F1F95479D}" destId="{7D587DF3-0B53-4299-A0A1-1E3876D525DB}" srcOrd="1" destOrd="0" presId="urn:microsoft.com/office/officeart/2005/8/layout/orgChart1"/>
    <dgm:cxn modelId="{4A688C1A-EDE1-4686-93B7-67CCBD54BE37}" type="presParOf" srcId="{760026EE-CF97-496A-86C2-5FC74A578433}" destId="{F3F6AE1A-6A7D-4CC1-894F-4BCD14130DE6}" srcOrd="1" destOrd="0" presId="urn:microsoft.com/office/officeart/2005/8/layout/orgChart1"/>
    <dgm:cxn modelId="{6067BE49-5580-45B1-8A11-151C77DAC141}" type="presParOf" srcId="{F3F6AE1A-6A7D-4CC1-894F-4BCD14130DE6}" destId="{DCB27714-E8D7-43FC-9161-DBF566966FEE}" srcOrd="0" destOrd="0" presId="urn:microsoft.com/office/officeart/2005/8/layout/orgChart1"/>
    <dgm:cxn modelId="{BE8BFC7C-EBDC-42B6-840E-133D1C149B66}" type="presParOf" srcId="{F3F6AE1A-6A7D-4CC1-894F-4BCD14130DE6}" destId="{0CE8949E-6B9E-4ADA-87DA-1570B85718C4}" srcOrd="1" destOrd="0" presId="urn:microsoft.com/office/officeart/2005/8/layout/orgChart1"/>
    <dgm:cxn modelId="{94641F67-9A48-4C53-B9E1-4627EAFE0E45}" type="presParOf" srcId="{0CE8949E-6B9E-4ADA-87DA-1570B85718C4}" destId="{996ED9A9-53CC-4BAE-99F1-3BB002B2B184}" srcOrd="0" destOrd="0" presId="urn:microsoft.com/office/officeart/2005/8/layout/orgChart1"/>
    <dgm:cxn modelId="{D9029C2F-FF66-4A00-9441-24E811BA8AC6}" type="presParOf" srcId="{996ED9A9-53CC-4BAE-99F1-3BB002B2B184}" destId="{B5C96928-BFDB-48ED-ACAE-75CD0948FA1B}" srcOrd="0" destOrd="0" presId="urn:microsoft.com/office/officeart/2005/8/layout/orgChart1"/>
    <dgm:cxn modelId="{50A995DA-E2A5-4708-932B-B138D408EBF4}" type="presParOf" srcId="{996ED9A9-53CC-4BAE-99F1-3BB002B2B184}" destId="{CA0D4ED0-061C-4A64-A42A-4CC6640BA2A8}" srcOrd="1" destOrd="0" presId="urn:microsoft.com/office/officeart/2005/8/layout/orgChart1"/>
    <dgm:cxn modelId="{3A536A70-91F7-4BC8-8EFA-E9FF862A4311}" type="presParOf" srcId="{0CE8949E-6B9E-4ADA-87DA-1570B85718C4}" destId="{04786FAD-F549-459D-99F5-98C8D3F48D8E}" srcOrd="1" destOrd="0" presId="urn:microsoft.com/office/officeart/2005/8/layout/orgChart1"/>
    <dgm:cxn modelId="{FB71AAE2-3A0D-4AFC-B7BD-5F25ED7B28B3}" type="presParOf" srcId="{0CE8949E-6B9E-4ADA-87DA-1570B85718C4}" destId="{923D8BDC-8F9F-4B43-B0EB-CEB40B2DCFE3}" srcOrd="2" destOrd="0" presId="urn:microsoft.com/office/officeart/2005/8/layout/orgChart1"/>
    <dgm:cxn modelId="{5502CABA-051E-4D42-AF86-1E875FC9E33D}" type="presParOf" srcId="{F3F6AE1A-6A7D-4CC1-894F-4BCD14130DE6}" destId="{24273F7A-FEC3-4B65-AEF0-96F6190197DB}" srcOrd="2" destOrd="0" presId="urn:microsoft.com/office/officeart/2005/8/layout/orgChart1"/>
    <dgm:cxn modelId="{C8DCFA5E-A844-4FB4-9FA3-48E203DC72FB}" type="presParOf" srcId="{F3F6AE1A-6A7D-4CC1-894F-4BCD14130DE6}" destId="{3E35967F-A672-4EDF-B8E9-C5B51C65C1BF}" srcOrd="3" destOrd="0" presId="urn:microsoft.com/office/officeart/2005/8/layout/orgChart1"/>
    <dgm:cxn modelId="{64972CD2-E3C9-445F-BC63-29A5D6B997A5}" type="presParOf" srcId="{3E35967F-A672-4EDF-B8E9-C5B51C65C1BF}" destId="{B5CEFC09-25C5-4552-BA19-909D5F9719AE}" srcOrd="0" destOrd="0" presId="urn:microsoft.com/office/officeart/2005/8/layout/orgChart1"/>
    <dgm:cxn modelId="{A7A4E708-6478-4AC5-9AC2-E5A00B6EE6B4}" type="presParOf" srcId="{B5CEFC09-25C5-4552-BA19-909D5F9719AE}" destId="{1EA40CA1-834A-4E59-9D9D-BBC029EE5C78}" srcOrd="0" destOrd="0" presId="urn:microsoft.com/office/officeart/2005/8/layout/orgChart1"/>
    <dgm:cxn modelId="{5E17F68F-CAC6-4B53-B975-49BB86F31D52}" type="presParOf" srcId="{B5CEFC09-25C5-4552-BA19-909D5F9719AE}" destId="{753CAD56-74E9-4F9A-9FC0-B930C13B87C6}" srcOrd="1" destOrd="0" presId="urn:microsoft.com/office/officeart/2005/8/layout/orgChart1"/>
    <dgm:cxn modelId="{43E2BE20-ADDB-4854-AB56-DB30212BB0BA}" type="presParOf" srcId="{3E35967F-A672-4EDF-B8E9-C5B51C65C1BF}" destId="{48EE75D2-287D-4EB1-A1B7-5C73AD2011F7}" srcOrd="1" destOrd="0" presId="urn:microsoft.com/office/officeart/2005/8/layout/orgChart1"/>
    <dgm:cxn modelId="{47D1C16C-3ADE-4BC9-A1AE-2DAB5A073FA3}" type="presParOf" srcId="{3E35967F-A672-4EDF-B8E9-C5B51C65C1BF}" destId="{02461C72-7D6B-474B-AB70-CA3BF08775AA}" srcOrd="2" destOrd="0" presId="urn:microsoft.com/office/officeart/2005/8/layout/orgChart1"/>
    <dgm:cxn modelId="{027000C2-7F2E-418B-9966-B57ACE06CB7C}" type="presParOf" srcId="{F3F6AE1A-6A7D-4CC1-894F-4BCD14130DE6}" destId="{0C129641-A6F1-4866-9335-8C848C221C22}" srcOrd="4" destOrd="0" presId="urn:microsoft.com/office/officeart/2005/8/layout/orgChart1"/>
    <dgm:cxn modelId="{4D4F2230-0B59-46D6-8963-8373070A1D5C}" type="presParOf" srcId="{F3F6AE1A-6A7D-4CC1-894F-4BCD14130DE6}" destId="{B89A2F90-BD7C-4C71-BBBF-987AD42A71AE}" srcOrd="5" destOrd="0" presId="urn:microsoft.com/office/officeart/2005/8/layout/orgChart1"/>
    <dgm:cxn modelId="{41209289-BD59-4361-98A7-BDBDB26351FB}" type="presParOf" srcId="{B89A2F90-BD7C-4C71-BBBF-987AD42A71AE}" destId="{276054A1-1BF2-4375-A42F-A40BE1E47E94}" srcOrd="0" destOrd="0" presId="urn:microsoft.com/office/officeart/2005/8/layout/orgChart1"/>
    <dgm:cxn modelId="{C110D828-AEAA-49CB-84C5-7ACDC8291D98}" type="presParOf" srcId="{276054A1-1BF2-4375-A42F-A40BE1E47E94}" destId="{0A3C1854-1500-4A34-B8FF-C4F5D10F26C0}" srcOrd="0" destOrd="0" presId="urn:microsoft.com/office/officeart/2005/8/layout/orgChart1"/>
    <dgm:cxn modelId="{A384C3D7-AF18-453A-BCDC-F2873352CCA7}" type="presParOf" srcId="{276054A1-1BF2-4375-A42F-A40BE1E47E94}" destId="{CC4E0DCE-C79B-4A82-A150-87C063BE8E23}" srcOrd="1" destOrd="0" presId="urn:microsoft.com/office/officeart/2005/8/layout/orgChart1"/>
    <dgm:cxn modelId="{4BC78114-2100-4AC7-8F9A-99665111EED0}" type="presParOf" srcId="{B89A2F90-BD7C-4C71-BBBF-987AD42A71AE}" destId="{189BF8DE-42BD-451B-B56B-37267287B452}" srcOrd="1" destOrd="0" presId="urn:microsoft.com/office/officeart/2005/8/layout/orgChart1"/>
    <dgm:cxn modelId="{8726A7DC-D25F-4184-92BE-53C77E12D10B}" type="presParOf" srcId="{B89A2F90-BD7C-4C71-BBBF-987AD42A71AE}" destId="{957D7182-C929-4DD4-97D6-0AE18094A420}" srcOrd="2" destOrd="0" presId="urn:microsoft.com/office/officeart/2005/8/layout/orgChart1"/>
    <dgm:cxn modelId="{01BC78B8-7AA9-4717-86A0-B3C406510816}" type="presParOf" srcId="{760026EE-CF97-496A-86C2-5FC74A578433}" destId="{97740E4B-D030-4584-8470-3630B6A0EF54}" srcOrd="2" destOrd="0" presId="urn:microsoft.com/office/officeart/2005/8/layout/orgChart1"/>
    <dgm:cxn modelId="{779ABE89-E0DA-4E1A-AF31-A649C17E14F4}" type="presParOf" srcId="{06F86C0A-C6CF-472E-BEC7-0749298168EE}" destId="{48481B09-5F36-4EEA-8EF6-D0B089CA5E8F}" srcOrd="4" destOrd="0" presId="urn:microsoft.com/office/officeart/2005/8/layout/orgChart1"/>
    <dgm:cxn modelId="{92DFA9E4-9CA7-41F5-857D-B60E8AB7FF35}" type="presParOf" srcId="{06F86C0A-C6CF-472E-BEC7-0749298168EE}" destId="{AE8A7B07-CF04-4338-B95E-38A8A0F6C14E}" srcOrd="5" destOrd="0" presId="urn:microsoft.com/office/officeart/2005/8/layout/orgChart1"/>
    <dgm:cxn modelId="{32AA38DD-B017-4743-95F7-A4AB1A4F6AB1}" type="presParOf" srcId="{AE8A7B07-CF04-4338-B95E-38A8A0F6C14E}" destId="{8ECDB552-DC84-4171-9D95-4EEDC985B191}" srcOrd="0" destOrd="0" presId="urn:microsoft.com/office/officeart/2005/8/layout/orgChart1"/>
    <dgm:cxn modelId="{04A69003-F897-407D-8C3E-B1CBDF802305}" type="presParOf" srcId="{8ECDB552-DC84-4171-9D95-4EEDC985B191}" destId="{AC8E927C-62E4-4AC1-8BF4-A9B5919E423B}" srcOrd="0" destOrd="0" presId="urn:microsoft.com/office/officeart/2005/8/layout/orgChart1"/>
    <dgm:cxn modelId="{9ECF957E-3CD4-4ED2-8F62-D93A4A7DCF4D}" type="presParOf" srcId="{8ECDB552-DC84-4171-9D95-4EEDC985B191}" destId="{DE7C46A0-5D79-48BC-95AC-E0F19B7A6AEC}" srcOrd="1" destOrd="0" presId="urn:microsoft.com/office/officeart/2005/8/layout/orgChart1"/>
    <dgm:cxn modelId="{FD4188A0-FA2E-456D-8392-EB6B80CBCCE9}" type="presParOf" srcId="{AE8A7B07-CF04-4338-B95E-38A8A0F6C14E}" destId="{B8F8F0BF-D52A-4F3C-98BF-CEE6C97AF27A}" srcOrd="1" destOrd="0" presId="urn:microsoft.com/office/officeart/2005/8/layout/orgChart1"/>
    <dgm:cxn modelId="{D695A018-2EE2-484D-925C-2E2F56B8F7BF}" type="presParOf" srcId="{B8F8F0BF-D52A-4F3C-98BF-CEE6C97AF27A}" destId="{694A5339-DA44-4C89-9E30-09ADF6DE01D4}" srcOrd="0" destOrd="0" presId="urn:microsoft.com/office/officeart/2005/8/layout/orgChart1"/>
    <dgm:cxn modelId="{714F017E-26AC-4229-A510-08FC2E0D279D}" type="presParOf" srcId="{B8F8F0BF-D52A-4F3C-98BF-CEE6C97AF27A}" destId="{BB8FD37A-504F-4718-B183-EF862D705BB8}" srcOrd="1" destOrd="0" presId="urn:microsoft.com/office/officeart/2005/8/layout/orgChart1"/>
    <dgm:cxn modelId="{F14860AF-D0FA-4A19-A572-AA3F6235DAFC}" type="presParOf" srcId="{BB8FD37A-504F-4718-B183-EF862D705BB8}" destId="{50C1A59F-25DD-46CD-97D6-DCC0DEAA27B4}" srcOrd="0" destOrd="0" presId="urn:microsoft.com/office/officeart/2005/8/layout/orgChart1"/>
    <dgm:cxn modelId="{9C9C034F-3A24-494F-87E6-D22F04BB257A}" type="presParOf" srcId="{50C1A59F-25DD-46CD-97D6-DCC0DEAA27B4}" destId="{776EDD3A-6F71-42AB-B606-7A42276EA44D}" srcOrd="0" destOrd="0" presId="urn:microsoft.com/office/officeart/2005/8/layout/orgChart1"/>
    <dgm:cxn modelId="{92023844-D574-4270-A952-8765996F547E}" type="presParOf" srcId="{50C1A59F-25DD-46CD-97D6-DCC0DEAA27B4}" destId="{EA076991-0EDF-48FE-8F2B-2725287AB96D}" srcOrd="1" destOrd="0" presId="urn:microsoft.com/office/officeart/2005/8/layout/orgChart1"/>
    <dgm:cxn modelId="{29C50339-CC13-4B20-96EB-DD6758FA1AAE}" type="presParOf" srcId="{BB8FD37A-504F-4718-B183-EF862D705BB8}" destId="{1E222A1D-A291-464C-AA19-2C69E8467E59}" srcOrd="1" destOrd="0" presId="urn:microsoft.com/office/officeart/2005/8/layout/orgChart1"/>
    <dgm:cxn modelId="{FCF1BA7D-7E3B-4061-9181-704F423E50C1}" type="presParOf" srcId="{BB8FD37A-504F-4718-B183-EF862D705BB8}" destId="{0E40F77A-01DE-438C-B2D6-26EA007442FD}" srcOrd="2" destOrd="0" presId="urn:microsoft.com/office/officeart/2005/8/layout/orgChart1"/>
    <dgm:cxn modelId="{3A971184-DDF7-43EE-A465-8F12F80A9DB9}" type="presParOf" srcId="{B8F8F0BF-D52A-4F3C-98BF-CEE6C97AF27A}" destId="{698CAC83-5432-4123-AAB7-BA40733C7B90}" srcOrd="2" destOrd="0" presId="urn:microsoft.com/office/officeart/2005/8/layout/orgChart1"/>
    <dgm:cxn modelId="{E5D68149-D3E5-4BE8-B3B6-0E18AA099DC9}" type="presParOf" srcId="{B8F8F0BF-D52A-4F3C-98BF-CEE6C97AF27A}" destId="{7FF80D04-8B02-4012-BFA1-A6F3050D5C2F}" srcOrd="3" destOrd="0" presId="urn:microsoft.com/office/officeart/2005/8/layout/orgChart1"/>
    <dgm:cxn modelId="{1B4F2440-1621-4C1F-81EE-518667C93C3B}" type="presParOf" srcId="{7FF80D04-8B02-4012-BFA1-A6F3050D5C2F}" destId="{21798505-1EF3-4F00-9389-74DE57D41E14}" srcOrd="0" destOrd="0" presId="urn:microsoft.com/office/officeart/2005/8/layout/orgChart1"/>
    <dgm:cxn modelId="{A18A9F7A-F339-4264-8018-11B0F871DC2B}" type="presParOf" srcId="{21798505-1EF3-4F00-9389-74DE57D41E14}" destId="{17AC0BEA-55F5-4340-B11D-1D320AEB41EA}" srcOrd="0" destOrd="0" presId="urn:microsoft.com/office/officeart/2005/8/layout/orgChart1"/>
    <dgm:cxn modelId="{14C7706B-DDFA-4FE4-B300-2E9F5446DE5F}" type="presParOf" srcId="{21798505-1EF3-4F00-9389-74DE57D41E14}" destId="{915D60E9-8D2B-4528-BC68-0CF5B8E6E5A7}" srcOrd="1" destOrd="0" presId="urn:microsoft.com/office/officeart/2005/8/layout/orgChart1"/>
    <dgm:cxn modelId="{DE686C24-3B8A-4893-B9FE-EEE84C453B33}" type="presParOf" srcId="{7FF80D04-8B02-4012-BFA1-A6F3050D5C2F}" destId="{4ACF30F7-D30B-49C6-AA07-AB7A8A445F06}" srcOrd="1" destOrd="0" presId="urn:microsoft.com/office/officeart/2005/8/layout/orgChart1"/>
    <dgm:cxn modelId="{3239A586-9850-4961-B882-26C1DB7112E4}" type="presParOf" srcId="{7FF80D04-8B02-4012-BFA1-A6F3050D5C2F}" destId="{BC5BEE9E-3648-4880-9FCD-F3044C135068}" srcOrd="2" destOrd="0" presId="urn:microsoft.com/office/officeart/2005/8/layout/orgChart1"/>
    <dgm:cxn modelId="{FA4F828D-4AE1-47C1-AA40-36BFB6E00C7C}" type="presParOf" srcId="{B8F8F0BF-D52A-4F3C-98BF-CEE6C97AF27A}" destId="{C832E14E-023F-487F-9558-797396BFF727}" srcOrd="4" destOrd="0" presId="urn:microsoft.com/office/officeart/2005/8/layout/orgChart1"/>
    <dgm:cxn modelId="{4087A43E-95A5-49D5-8F15-A7D5DCCEF860}" type="presParOf" srcId="{B8F8F0BF-D52A-4F3C-98BF-CEE6C97AF27A}" destId="{E6AEB5F5-FDAC-4237-936D-46FD66DA10C4}" srcOrd="5" destOrd="0" presId="urn:microsoft.com/office/officeart/2005/8/layout/orgChart1"/>
    <dgm:cxn modelId="{46AE437A-3BAD-4137-8B7B-E79BD3687764}" type="presParOf" srcId="{E6AEB5F5-FDAC-4237-936D-46FD66DA10C4}" destId="{FAEF15BD-2929-47AF-8508-363AE04CBBC2}" srcOrd="0" destOrd="0" presId="urn:microsoft.com/office/officeart/2005/8/layout/orgChart1"/>
    <dgm:cxn modelId="{E79869FC-B0C4-4DC6-9EBC-3FE27E509CE8}" type="presParOf" srcId="{FAEF15BD-2929-47AF-8508-363AE04CBBC2}" destId="{C16ABCE6-4830-4176-8B0B-4DCC859D4B53}" srcOrd="0" destOrd="0" presId="urn:microsoft.com/office/officeart/2005/8/layout/orgChart1"/>
    <dgm:cxn modelId="{8627EDD1-F2D2-4439-8755-2B8D1724B6DA}" type="presParOf" srcId="{FAEF15BD-2929-47AF-8508-363AE04CBBC2}" destId="{58679137-074E-4A48-A00E-3AB9146E73A1}" srcOrd="1" destOrd="0" presId="urn:microsoft.com/office/officeart/2005/8/layout/orgChart1"/>
    <dgm:cxn modelId="{ADD22A01-DE8B-42F5-8462-05B699664DE6}" type="presParOf" srcId="{E6AEB5F5-FDAC-4237-936D-46FD66DA10C4}" destId="{6C84B302-90F4-4A61-84F0-A73574B8CBA6}" srcOrd="1" destOrd="0" presId="urn:microsoft.com/office/officeart/2005/8/layout/orgChart1"/>
    <dgm:cxn modelId="{3774707C-40BC-4779-A3F2-E19BD3044D9E}" type="presParOf" srcId="{E6AEB5F5-FDAC-4237-936D-46FD66DA10C4}" destId="{9464FCE1-95CB-4733-A98A-7C9D31ABEAB0}" srcOrd="2" destOrd="0" presId="urn:microsoft.com/office/officeart/2005/8/layout/orgChart1"/>
    <dgm:cxn modelId="{C4036137-481C-4631-BAA0-74A4B9BB7F7E}" type="presParOf" srcId="{AE8A7B07-CF04-4338-B95E-38A8A0F6C14E}" destId="{2C73EB7C-F8D7-43B6-B745-8962586DB819}" srcOrd="2" destOrd="0" presId="urn:microsoft.com/office/officeart/2005/8/layout/orgChart1"/>
    <dgm:cxn modelId="{2B4C07F2-99EA-4393-A8A9-9BA895BC9DB2}" type="presParOf" srcId="{2F179931-FC4A-457D-859A-BB4E0C889E57}" destId="{1F9D868B-CCFE-43A6-BBA4-A84205992CEE}" srcOrd="2" destOrd="0" presId="urn:microsoft.com/office/officeart/2005/8/layout/orgChart1"/>
    <dgm:cxn modelId="{58B66698-E6B7-48F3-ACAD-A3A9E0CE1934}" type="presParOf" srcId="{2F228558-88AB-491F-9C35-4916CC0F80AE}" destId="{FD40F335-3313-4879-82BC-F8BD48252B3E}" srcOrd="2" destOrd="0" presId="urn:microsoft.com/office/officeart/2005/8/layout/orgChart1"/>
    <dgm:cxn modelId="{12FC867A-F089-4BA9-835E-8E71A2152CDF}" type="presParOf" srcId="{2F228558-88AB-491F-9C35-4916CC0F80AE}" destId="{6BF6F44A-8F3F-42DF-960A-D5A26AF67EBC}" srcOrd="3" destOrd="0" presId="urn:microsoft.com/office/officeart/2005/8/layout/orgChart1"/>
    <dgm:cxn modelId="{9914189E-CB1B-481E-9884-00C24B940FE1}" type="presParOf" srcId="{6BF6F44A-8F3F-42DF-960A-D5A26AF67EBC}" destId="{A3FE949E-70A4-4619-AAB2-65D34371269F}" srcOrd="0" destOrd="0" presId="urn:microsoft.com/office/officeart/2005/8/layout/orgChart1"/>
    <dgm:cxn modelId="{3BF2251C-85F0-4AF0-A1D1-BE1A01785E26}" type="presParOf" srcId="{A3FE949E-70A4-4619-AAB2-65D34371269F}" destId="{EE1BAF90-A60C-496A-B90F-9410027EA0EF}" srcOrd="0" destOrd="0" presId="urn:microsoft.com/office/officeart/2005/8/layout/orgChart1"/>
    <dgm:cxn modelId="{5C983740-EC69-4038-8CCE-3196184B973B}" type="presParOf" srcId="{A3FE949E-70A4-4619-AAB2-65D34371269F}" destId="{BEB327D8-DA0E-4157-A8B3-0D684B489324}" srcOrd="1" destOrd="0" presId="urn:microsoft.com/office/officeart/2005/8/layout/orgChart1"/>
    <dgm:cxn modelId="{4FF0B1E1-4F9F-48F9-88E8-A940CF8DA2A5}" type="presParOf" srcId="{6BF6F44A-8F3F-42DF-960A-D5A26AF67EBC}" destId="{4320F38A-B8F4-4322-9DE8-946D7C0A7E11}" srcOrd="1" destOrd="0" presId="urn:microsoft.com/office/officeart/2005/8/layout/orgChart1"/>
    <dgm:cxn modelId="{C9F664DD-484B-416F-A904-5518DCD45C45}" type="presParOf" srcId="{4320F38A-B8F4-4322-9DE8-946D7C0A7E11}" destId="{7338DD98-EE1E-436D-9731-D18E355D79FA}" srcOrd="0" destOrd="0" presId="urn:microsoft.com/office/officeart/2005/8/layout/orgChart1"/>
    <dgm:cxn modelId="{28566EA9-6DFD-4A35-B7B3-415069E4F996}" type="presParOf" srcId="{4320F38A-B8F4-4322-9DE8-946D7C0A7E11}" destId="{B9CA584E-D6FC-41C9-B61D-87C8C9EB650F}" srcOrd="1" destOrd="0" presId="urn:microsoft.com/office/officeart/2005/8/layout/orgChart1"/>
    <dgm:cxn modelId="{E03B86BE-624F-48E1-A87E-E61DA55476CD}" type="presParOf" srcId="{B9CA584E-D6FC-41C9-B61D-87C8C9EB650F}" destId="{141E0FA5-2544-4F5B-BA45-710E6306B95E}" srcOrd="0" destOrd="0" presId="urn:microsoft.com/office/officeart/2005/8/layout/orgChart1"/>
    <dgm:cxn modelId="{C112A836-C226-44D0-86ED-1662239A8801}" type="presParOf" srcId="{141E0FA5-2544-4F5B-BA45-710E6306B95E}" destId="{0F5CABCF-DDB0-4C0F-8E6A-F7D425657F4B}" srcOrd="0" destOrd="0" presId="urn:microsoft.com/office/officeart/2005/8/layout/orgChart1"/>
    <dgm:cxn modelId="{C5E5A6AB-1214-47FA-BAB2-D2F446C17021}" type="presParOf" srcId="{141E0FA5-2544-4F5B-BA45-710E6306B95E}" destId="{866E7B8E-98D2-4F79-89AF-80950072141A}" srcOrd="1" destOrd="0" presId="urn:microsoft.com/office/officeart/2005/8/layout/orgChart1"/>
    <dgm:cxn modelId="{E51BB296-483F-4DED-8173-372B188C051C}" type="presParOf" srcId="{B9CA584E-D6FC-41C9-B61D-87C8C9EB650F}" destId="{658E73D3-F405-4AA9-B3A2-D06E95A9A32F}" srcOrd="1" destOrd="0" presId="urn:microsoft.com/office/officeart/2005/8/layout/orgChart1"/>
    <dgm:cxn modelId="{34A496F1-B2FE-4556-AA14-DC6F00E544C6}" type="presParOf" srcId="{B9CA584E-D6FC-41C9-B61D-87C8C9EB650F}" destId="{AF529AFD-283D-4C37-80EE-9EA694563FB7}" srcOrd="2" destOrd="0" presId="urn:microsoft.com/office/officeart/2005/8/layout/orgChart1"/>
    <dgm:cxn modelId="{62E27E8F-8B41-4414-B461-46A4B8412FB2}" type="presParOf" srcId="{4320F38A-B8F4-4322-9DE8-946D7C0A7E11}" destId="{F474458E-818C-4DDE-B38E-BE425609899A}" srcOrd="2" destOrd="0" presId="urn:microsoft.com/office/officeart/2005/8/layout/orgChart1"/>
    <dgm:cxn modelId="{A7F7B36F-BECB-427F-9D6D-F32328404A36}" type="presParOf" srcId="{4320F38A-B8F4-4322-9DE8-946D7C0A7E11}" destId="{C5438711-83E5-4A74-A47E-0FFCFA9DB562}" srcOrd="3" destOrd="0" presId="urn:microsoft.com/office/officeart/2005/8/layout/orgChart1"/>
    <dgm:cxn modelId="{B621A634-3F3B-46AF-9363-4A8B00D7FCA6}" type="presParOf" srcId="{C5438711-83E5-4A74-A47E-0FFCFA9DB562}" destId="{9B86731F-6940-4318-8CC4-11A071180398}" srcOrd="0" destOrd="0" presId="urn:microsoft.com/office/officeart/2005/8/layout/orgChart1"/>
    <dgm:cxn modelId="{9EADBB53-0C0A-40CE-A355-077B68EC86D1}" type="presParOf" srcId="{9B86731F-6940-4318-8CC4-11A071180398}" destId="{FCAFDD78-642B-4989-BDA2-0F3FB01CDBFB}" srcOrd="0" destOrd="0" presId="urn:microsoft.com/office/officeart/2005/8/layout/orgChart1"/>
    <dgm:cxn modelId="{EC4C2559-B8E5-4167-8E41-444C0F32032F}" type="presParOf" srcId="{9B86731F-6940-4318-8CC4-11A071180398}" destId="{F653178B-61C8-4336-82E0-EE212A9AF3FD}" srcOrd="1" destOrd="0" presId="urn:microsoft.com/office/officeart/2005/8/layout/orgChart1"/>
    <dgm:cxn modelId="{3A51F684-1153-48F3-B59B-ECBE9B1ABB49}" type="presParOf" srcId="{C5438711-83E5-4A74-A47E-0FFCFA9DB562}" destId="{28B8AFDF-457E-4854-B516-8B4813FA6654}" srcOrd="1" destOrd="0" presId="urn:microsoft.com/office/officeart/2005/8/layout/orgChart1"/>
    <dgm:cxn modelId="{A48A252F-BD09-43BD-BF8F-2CFB7D7B727F}" type="presParOf" srcId="{C5438711-83E5-4A74-A47E-0FFCFA9DB562}" destId="{E31867DE-979D-429B-B348-A557DA16C359}" srcOrd="2" destOrd="0" presId="urn:microsoft.com/office/officeart/2005/8/layout/orgChart1"/>
    <dgm:cxn modelId="{45C97024-B9FA-43C2-B0DE-7A84381CE728}" type="presParOf" srcId="{4320F38A-B8F4-4322-9DE8-946D7C0A7E11}" destId="{6A56DC8C-681E-47B5-AD67-E1EA1EA22E78}" srcOrd="4" destOrd="0" presId="urn:microsoft.com/office/officeart/2005/8/layout/orgChart1"/>
    <dgm:cxn modelId="{BDB44C47-5B17-41B6-9B2C-EA2C9CD2CD61}" type="presParOf" srcId="{4320F38A-B8F4-4322-9DE8-946D7C0A7E11}" destId="{D977F78A-558E-47B7-BFA6-8A1C91307D59}" srcOrd="5" destOrd="0" presId="urn:microsoft.com/office/officeart/2005/8/layout/orgChart1"/>
    <dgm:cxn modelId="{2EF63372-D6D7-42DD-8FAB-4FCD63D3D72A}" type="presParOf" srcId="{D977F78A-558E-47B7-BFA6-8A1C91307D59}" destId="{24364443-9B58-4238-B855-F774829AC2D8}" srcOrd="0" destOrd="0" presId="urn:microsoft.com/office/officeart/2005/8/layout/orgChart1"/>
    <dgm:cxn modelId="{6495BBAC-7DFA-4A26-818B-E461485D4AE8}" type="presParOf" srcId="{24364443-9B58-4238-B855-F774829AC2D8}" destId="{ED4BD7C4-31D5-49A7-B597-10AA123245ED}" srcOrd="0" destOrd="0" presId="urn:microsoft.com/office/officeart/2005/8/layout/orgChart1"/>
    <dgm:cxn modelId="{3CD2C453-A4C2-48C2-8D8D-227BB122E3FD}" type="presParOf" srcId="{24364443-9B58-4238-B855-F774829AC2D8}" destId="{E89BF071-F312-49AD-8DEC-BE5BA387D562}" srcOrd="1" destOrd="0" presId="urn:microsoft.com/office/officeart/2005/8/layout/orgChart1"/>
    <dgm:cxn modelId="{AE6D6BB0-6232-465C-A082-EEA536AC44F2}" type="presParOf" srcId="{D977F78A-558E-47B7-BFA6-8A1C91307D59}" destId="{B579DC6A-12F3-4ED4-8438-58D57793643E}" srcOrd="1" destOrd="0" presId="urn:microsoft.com/office/officeart/2005/8/layout/orgChart1"/>
    <dgm:cxn modelId="{5DAEF99C-8131-4FC3-91A6-E091D5EABDCC}" type="presParOf" srcId="{D977F78A-558E-47B7-BFA6-8A1C91307D59}" destId="{632B834A-DEE6-4EED-9EC9-0BCA95F18B4B}" srcOrd="2" destOrd="0" presId="urn:microsoft.com/office/officeart/2005/8/layout/orgChart1"/>
    <dgm:cxn modelId="{48189B93-C369-48EF-AC76-C116CE1020F1}" type="presParOf" srcId="{4320F38A-B8F4-4322-9DE8-946D7C0A7E11}" destId="{61A68F6A-3F7F-45B4-97A7-488C20A941C4}" srcOrd="6" destOrd="0" presId="urn:microsoft.com/office/officeart/2005/8/layout/orgChart1"/>
    <dgm:cxn modelId="{E8FAB0CE-6F59-4ED5-9872-0503F1C256E0}" type="presParOf" srcId="{4320F38A-B8F4-4322-9DE8-946D7C0A7E11}" destId="{6C140ACF-1809-459E-A3B6-970A8A12E625}" srcOrd="7" destOrd="0" presId="urn:microsoft.com/office/officeart/2005/8/layout/orgChart1"/>
    <dgm:cxn modelId="{84E3AA3F-9EB4-463C-94BA-936E69D98310}" type="presParOf" srcId="{6C140ACF-1809-459E-A3B6-970A8A12E625}" destId="{0F4284D5-899B-41BC-B5F8-D7598A77B698}" srcOrd="0" destOrd="0" presId="urn:microsoft.com/office/officeart/2005/8/layout/orgChart1"/>
    <dgm:cxn modelId="{A8B8C66B-F657-4F29-B88A-5A2D8A1AEFE6}" type="presParOf" srcId="{0F4284D5-899B-41BC-B5F8-D7598A77B698}" destId="{BE685BD1-9C2A-4B81-8CD9-6B91FE5F0A78}" srcOrd="0" destOrd="0" presId="urn:microsoft.com/office/officeart/2005/8/layout/orgChart1"/>
    <dgm:cxn modelId="{F1FC9D9E-8E4D-4648-97C3-024B1CF09EBC}" type="presParOf" srcId="{0F4284D5-899B-41BC-B5F8-D7598A77B698}" destId="{76DD2EFB-87F2-455D-A2D5-7100C197ABC6}" srcOrd="1" destOrd="0" presId="urn:microsoft.com/office/officeart/2005/8/layout/orgChart1"/>
    <dgm:cxn modelId="{C71AE7AD-8064-49C6-B73D-D7414B3A9D45}" type="presParOf" srcId="{6C140ACF-1809-459E-A3B6-970A8A12E625}" destId="{1265694B-62C4-4F44-8F3C-976CB239C527}" srcOrd="1" destOrd="0" presId="urn:microsoft.com/office/officeart/2005/8/layout/orgChart1"/>
    <dgm:cxn modelId="{0121C224-4DDC-4102-98EA-0AF2123C51F8}" type="presParOf" srcId="{6C140ACF-1809-459E-A3B6-970A8A12E625}" destId="{517E8D4A-9A70-4D72-9FC8-930D0CF72863}" srcOrd="2" destOrd="0" presId="urn:microsoft.com/office/officeart/2005/8/layout/orgChart1"/>
    <dgm:cxn modelId="{0F8C138E-61DA-45A9-8720-5A13EADCB093}" type="presParOf" srcId="{4320F38A-B8F4-4322-9DE8-946D7C0A7E11}" destId="{82C1ED35-5494-4980-85FF-3E04045AFE74}" srcOrd="8" destOrd="0" presId="urn:microsoft.com/office/officeart/2005/8/layout/orgChart1"/>
    <dgm:cxn modelId="{A7851113-56FB-4023-A91E-4089F2CD5541}" type="presParOf" srcId="{4320F38A-B8F4-4322-9DE8-946D7C0A7E11}" destId="{ED6C6218-67F2-4C06-B9E4-9502B713EB11}" srcOrd="9" destOrd="0" presId="urn:microsoft.com/office/officeart/2005/8/layout/orgChart1"/>
    <dgm:cxn modelId="{C96F53B9-E53E-448E-A26E-81BC97255C0B}" type="presParOf" srcId="{ED6C6218-67F2-4C06-B9E4-9502B713EB11}" destId="{FDA826CD-B369-4615-9A34-482FB3D7650F}" srcOrd="0" destOrd="0" presId="urn:microsoft.com/office/officeart/2005/8/layout/orgChart1"/>
    <dgm:cxn modelId="{57798E7F-7066-4DD0-9302-7E567570407B}" type="presParOf" srcId="{FDA826CD-B369-4615-9A34-482FB3D7650F}" destId="{8525EB58-6AB4-402C-A036-73EDFD6B7092}" srcOrd="0" destOrd="0" presId="urn:microsoft.com/office/officeart/2005/8/layout/orgChart1"/>
    <dgm:cxn modelId="{F91C539B-C1F8-4F74-901B-3BE2E69DEDDE}" type="presParOf" srcId="{FDA826CD-B369-4615-9A34-482FB3D7650F}" destId="{AEA57E28-C5A1-422D-8F54-4A8B26E0AA1D}" srcOrd="1" destOrd="0" presId="urn:microsoft.com/office/officeart/2005/8/layout/orgChart1"/>
    <dgm:cxn modelId="{CD444513-452B-47A3-B63B-9D1C42A9F860}" type="presParOf" srcId="{ED6C6218-67F2-4C06-B9E4-9502B713EB11}" destId="{0B310413-17D3-4263-9064-7EAC3E38A346}" srcOrd="1" destOrd="0" presId="urn:microsoft.com/office/officeart/2005/8/layout/orgChart1"/>
    <dgm:cxn modelId="{0F1BFAE0-78B7-4AB5-ABD0-3F62AEBF6369}" type="presParOf" srcId="{ED6C6218-67F2-4C06-B9E4-9502B713EB11}" destId="{FE9E775B-45B7-42A0-A6D3-83A5B337CE75}" srcOrd="2" destOrd="0" presId="urn:microsoft.com/office/officeart/2005/8/layout/orgChart1"/>
    <dgm:cxn modelId="{389181E6-EE90-41BA-9E12-18D02792F194}" type="presParOf" srcId="{6BF6F44A-8F3F-42DF-960A-D5A26AF67EBC}" destId="{7574621D-BDB8-4179-92EB-D44D973CDAA5}" srcOrd="2" destOrd="0" presId="urn:microsoft.com/office/officeart/2005/8/layout/orgChart1"/>
    <dgm:cxn modelId="{F920E7C9-8FD0-4BB9-9E52-9053486203A8}" type="presParOf" srcId="{E0781ECB-4B22-4587-AB36-3A6C81F81C4F}" destId="{3BBF7C43-4BAA-4067-9633-D037823A9C44}" srcOrd="2" destOrd="0" presId="urn:microsoft.com/office/officeart/2005/8/layout/orgChart1"/>
    <dgm:cxn modelId="{15D35E5F-76AF-461E-82AB-A72D3ADA550A}" type="presParOf" srcId="{4CA78831-19BF-4BD0-9CDF-762FB4E6DCC1}" destId="{9AAFBC0A-BD44-4FC7-9980-85C6CD641CE3}" srcOrd="2" destOrd="0" presId="urn:microsoft.com/office/officeart/2005/8/layout/orgChart1"/>
    <dgm:cxn modelId="{DBB95ED4-386E-47AA-AE92-C60226131035}" type="presParOf" srcId="{9AAFBC0A-BD44-4FC7-9980-85C6CD641CE3}" destId="{756F075C-0DA5-4D75-814F-A86DA5FB66D9}" srcOrd="0" destOrd="0" presId="urn:microsoft.com/office/officeart/2005/8/layout/orgChart1"/>
    <dgm:cxn modelId="{38BC63CD-068B-461A-906B-1696316D1FD1}" type="presParOf" srcId="{9AAFBC0A-BD44-4FC7-9980-85C6CD641CE3}" destId="{98364B70-3448-4823-9188-920EE16FA0A4}" srcOrd="1" destOrd="0" presId="urn:microsoft.com/office/officeart/2005/8/layout/orgChart1"/>
    <dgm:cxn modelId="{DCD7177E-F7D7-400E-B0BA-125A48F0382C}" type="presParOf" srcId="{98364B70-3448-4823-9188-920EE16FA0A4}" destId="{CC2BBB1D-E0C6-4B02-837F-CABBB7A612A6}" srcOrd="0" destOrd="0" presId="urn:microsoft.com/office/officeart/2005/8/layout/orgChart1"/>
    <dgm:cxn modelId="{28BA3070-BECB-4102-BA0F-6E7EAB9434C5}" type="presParOf" srcId="{CC2BBB1D-E0C6-4B02-837F-CABBB7A612A6}" destId="{96D78846-3750-4368-A788-3DBA6752AA0B}" srcOrd="0" destOrd="0" presId="urn:microsoft.com/office/officeart/2005/8/layout/orgChart1"/>
    <dgm:cxn modelId="{79C662A8-CF95-4CC7-BFAB-7F0BA572706E}" type="presParOf" srcId="{CC2BBB1D-E0C6-4B02-837F-CABBB7A612A6}" destId="{DFAB2A5E-BEB6-4118-9F88-10072F82BBC2}" srcOrd="1" destOrd="0" presId="urn:microsoft.com/office/officeart/2005/8/layout/orgChart1"/>
    <dgm:cxn modelId="{594BFB32-7B1F-4507-B22A-BF66A5F3F59B}" type="presParOf" srcId="{98364B70-3448-4823-9188-920EE16FA0A4}" destId="{C456E8B5-733A-452F-B690-AADC526C9C5F}" srcOrd="1" destOrd="0" presId="urn:microsoft.com/office/officeart/2005/8/layout/orgChart1"/>
    <dgm:cxn modelId="{7C3E5986-B242-46F1-A27C-4F066B64BCC5}" type="presParOf" srcId="{98364B70-3448-4823-9188-920EE16FA0A4}" destId="{70FCFD99-13B3-4060-A0FA-D926777147FD}" srcOrd="2" destOrd="0" presId="urn:microsoft.com/office/officeart/2005/8/layout/orgChart1"/>
    <dgm:cxn modelId="{BC1D6641-4883-4E2B-A8DD-4C4D2F86EF67}" type="presParOf" srcId="{7E16DBE9-EA3F-421D-AAEC-D4ACBB13A713}" destId="{41B0EDC5-328D-4809-A030-FF320B2D8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6F075C-0DA5-4D75-814F-A86DA5FB66D9}">
      <dsp:nvSpPr>
        <dsp:cNvPr id="0" name=""/>
        <dsp:cNvSpPr/>
      </dsp:nvSpPr>
      <dsp:spPr>
        <a:xfrm>
          <a:off x="3606625" y="910691"/>
          <a:ext cx="91440" cy="346130"/>
        </a:xfrm>
        <a:custGeom>
          <a:avLst/>
          <a:gdLst/>
          <a:ahLst/>
          <a:cxnLst/>
          <a:rect l="0" t="0" r="0" b="0"/>
          <a:pathLst>
            <a:path>
              <a:moveTo>
                <a:pt x="124728" y="0"/>
              </a:moveTo>
              <a:lnTo>
                <a:pt x="124728" y="346130"/>
              </a:lnTo>
              <a:lnTo>
                <a:pt x="45720" y="3461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1ED35-5494-4980-85FF-3E04045AFE74}">
      <dsp:nvSpPr>
        <dsp:cNvPr id="0" name=""/>
        <dsp:cNvSpPr/>
      </dsp:nvSpPr>
      <dsp:spPr>
        <a:xfrm>
          <a:off x="6711084" y="2513425"/>
          <a:ext cx="155420" cy="2474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4099"/>
              </a:lnTo>
              <a:lnTo>
                <a:pt x="155420" y="24740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68F6A-3F7F-45B4-97A7-488C20A941C4}">
      <dsp:nvSpPr>
        <dsp:cNvPr id="0" name=""/>
        <dsp:cNvSpPr/>
      </dsp:nvSpPr>
      <dsp:spPr>
        <a:xfrm>
          <a:off x="6711084" y="2513425"/>
          <a:ext cx="162079" cy="1984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896"/>
              </a:lnTo>
              <a:lnTo>
                <a:pt x="162079" y="19848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6DC8C-681E-47B5-AD67-E1EA1EA22E78}">
      <dsp:nvSpPr>
        <dsp:cNvPr id="0" name=""/>
        <dsp:cNvSpPr/>
      </dsp:nvSpPr>
      <dsp:spPr>
        <a:xfrm>
          <a:off x="6711084" y="2513425"/>
          <a:ext cx="162079" cy="150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580"/>
              </a:lnTo>
              <a:lnTo>
                <a:pt x="162079" y="15005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4458E-818C-4DDE-B38E-BE425609899A}">
      <dsp:nvSpPr>
        <dsp:cNvPr id="0" name=""/>
        <dsp:cNvSpPr/>
      </dsp:nvSpPr>
      <dsp:spPr>
        <a:xfrm>
          <a:off x="6711084" y="2513425"/>
          <a:ext cx="155420" cy="970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0038"/>
              </a:lnTo>
              <a:lnTo>
                <a:pt x="155420" y="9700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8DD98-EE1E-436D-9731-D18E355D79FA}">
      <dsp:nvSpPr>
        <dsp:cNvPr id="0" name=""/>
        <dsp:cNvSpPr/>
      </dsp:nvSpPr>
      <dsp:spPr>
        <a:xfrm>
          <a:off x="6711084" y="2513425"/>
          <a:ext cx="155420" cy="423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106"/>
              </a:lnTo>
              <a:lnTo>
                <a:pt x="155420" y="4231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0F335-3313-4879-82BC-F8BD48252B3E}">
      <dsp:nvSpPr>
        <dsp:cNvPr id="0" name=""/>
        <dsp:cNvSpPr/>
      </dsp:nvSpPr>
      <dsp:spPr>
        <a:xfrm>
          <a:off x="6101594" y="1979181"/>
          <a:ext cx="910473" cy="158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08"/>
              </a:lnTo>
              <a:lnTo>
                <a:pt x="910473" y="79008"/>
              </a:lnTo>
              <a:lnTo>
                <a:pt x="910473" y="15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2E14E-023F-487F-9558-797396BFF727}">
      <dsp:nvSpPr>
        <dsp:cNvPr id="0" name=""/>
        <dsp:cNvSpPr/>
      </dsp:nvSpPr>
      <dsp:spPr>
        <a:xfrm>
          <a:off x="5800611" y="3047670"/>
          <a:ext cx="112868" cy="141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620"/>
              </a:lnTo>
              <a:lnTo>
                <a:pt x="112868" y="1414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8CAC83-5432-4123-AAB7-BA40733C7B90}">
      <dsp:nvSpPr>
        <dsp:cNvPr id="0" name=""/>
        <dsp:cNvSpPr/>
      </dsp:nvSpPr>
      <dsp:spPr>
        <a:xfrm>
          <a:off x="5800611" y="3047670"/>
          <a:ext cx="112868" cy="88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75"/>
              </a:lnTo>
              <a:lnTo>
                <a:pt x="112868" y="880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A5339-DA44-4C89-9E30-09ADF6DE01D4}">
      <dsp:nvSpPr>
        <dsp:cNvPr id="0" name=""/>
        <dsp:cNvSpPr/>
      </dsp:nvSpPr>
      <dsp:spPr>
        <a:xfrm>
          <a:off x="5800611" y="3047670"/>
          <a:ext cx="112868" cy="34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30"/>
              </a:lnTo>
              <a:lnTo>
                <a:pt x="112868" y="3461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1B09-5F36-4EEA-8EF6-D0B089CA5E8F}">
      <dsp:nvSpPr>
        <dsp:cNvPr id="0" name=""/>
        <dsp:cNvSpPr/>
      </dsp:nvSpPr>
      <dsp:spPr>
        <a:xfrm>
          <a:off x="5191120" y="2513425"/>
          <a:ext cx="910473" cy="158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08"/>
              </a:lnTo>
              <a:lnTo>
                <a:pt x="910473" y="79008"/>
              </a:lnTo>
              <a:lnTo>
                <a:pt x="910473" y="15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29641-A6F1-4866-9335-8C848C221C22}">
      <dsp:nvSpPr>
        <dsp:cNvPr id="0" name=""/>
        <dsp:cNvSpPr/>
      </dsp:nvSpPr>
      <dsp:spPr>
        <a:xfrm>
          <a:off x="4890137" y="3047670"/>
          <a:ext cx="112868" cy="141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620"/>
              </a:lnTo>
              <a:lnTo>
                <a:pt x="112868" y="1414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73F7A-FEC3-4B65-AEF0-96F6190197DB}">
      <dsp:nvSpPr>
        <dsp:cNvPr id="0" name=""/>
        <dsp:cNvSpPr/>
      </dsp:nvSpPr>
      <dsp:spPr>
        <a:xfrm>
          <a:off x="4890137" y="3047670"/>
          <a:ext cx="112868" cy="88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75"/>
              </a:lnTo>
              <a:lnTo>
                <a:pt x="112868" y="880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27714-E8D7-43FC-9161-DBF566966FEE}">
      <dsp:nvSpPr>
        <dsp:cNvPr id="0" name=""/>
        <dsp:cNvSpPr/>
      </dsp:nvSpPr>
      <dsp:spPr>
        <a:xfrm>
          <a:off x="4890137" y="3047670"/>
          <a:ext cx="112868" cy="34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30"/>
              </a:lnTo>
              <a:lnTo>
                <a:pt x="112868" y="3461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8C132-FDF9-4E97-869E-4EEE17C6CC91}">
      <dsp:nvSpPr>
        <dsp:cNvPr id="0" name=""/>
        <dsp:cNvSpPr/>
      </dsp:nvSpPr>
      <dsp:spPr>
        <a:xfrm>
          <a:off x="5145400" y="2513425"/>
          <a:ext cx="91440" cy="158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6F96A-7713-45B5-A296-D1095028D7C8}">
      <dsp:nvSpPr>
        <dsp:cNvPr id="0" name=""/>
        <dsp:cNvSpPr/>
      </dsp:nvSpPr>
      <dsp:spPr>
        <a:xfrm>
          <a:off x="3979664" y="3047670"/>
          <a:ext cx="112868" cy="141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620"/>
              </a:lnTo>
              <a:lnTo>
                <a:pt x="112868" y="1414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6175C-DDC8-477C-A8AB-771C8ECA8129}">
      <dsp:nvSpPr>
        <dsp:cNvPr id="0" name=""/>
        <dsp:cNvSpPr/>
      </dsp:nvSpPr>
      <dsp:spPr>
        <a:xfrm>
          <a:off x="3979664" y="3047670"/>
          <a:ext cx="112868" cy="88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75"/>
              </a:lnTo>
              <a:lnTo>
                <a:pt x="112868" y="880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D26B6-22FB-4C48-B81B-C0EE362D784E}">
      <dsp:nvSpPr>
        <dsp:cNvPr id="0" name=""/>
        <dsp:cNvSpPr/>
      </dsp:nvSpPr>
      <dsp:spPr>
        <a:xfrm>
          <a:off x="3979664" y="3047670"/>
          <a:ext cx="112868" cy="34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30"/>
              </a:lnTo>
              <a:lnTo>
                <a:pt x="112868" y="3461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B3D8-E5F4-4B16-8D19-57CCA7A57AF3}">
      <dsp:nvSpPr>
        <dsp:cNvPr id="0" name=""/>
        <dsp:cNvSpPr/>
      </dsp:nvSpPr>
      <dsp:spPr>
        <a:xfrm>
          <a:off x="4280646" y="2513425"/>
          <a:ext cx="910473" cy="158016"/>
        </a:xfrm>
        <a:custGeom>
          <a:avLst/>
          <a:gdLst/>
          <a:ahLst/>
          <a:cxnLst/>
          <a:rect l="0" t="0" r="0" b="0"/>
          <a:pathLst>
            <a:path>
              <a:moveTo>
                <a:pt x="910473" y="0"/>
              </a:moveTo>
              <a:lnTo>
                <a:pt x="910473" y="79008"/>
              </a:lnTo>
              <a:lnTo>
                <a:pt x="0" y="79008"/>
              </a:lnTo>
              <a:lnTo>
                <a:pt x="0" y="15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266FC-DF92-47CB-B368-597F1324F400}">
      <dsp:nvSpPr>
        <dsp:cNvPr id="0" name=""/>
        <dsp:cNvSpPr/>
      </dsp:nvSpPr>
      <dsp:spPr>
        <a:xfrm>
          <a:off x="5191120" y="1979181"/>
          <a:ext cx="910473" cy="158016"/>
        </a:xfrm>
        <a:custGeom>
          <a:avLst/>
          <a:gdLst/>
          <a:ahLst/>
          <a:cxnLst/>
          <a:rect l="0" t="0" r="0" b="0"/>
          <a:pathLst>
            <a:path>
              <a:moveTo>
                <a:pt x="910473" y="0"/>
              </a:moveTo>
              <a:lnTo>
                <a:pt x="910473" y="79008"/>
              </a:lnTo>
              <a:lnTo>
                <a:pt x="0" y="79008"/>
              </a:lnTo>
              <a:lnTo>
                <a:pt x="0" y="1580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D0A04-FE6F-408F-81C1-B9CBE77FCBBA}">
      <dsp:nvSpPr>
        <dsp:cNvPr id="0" name=""/>
        <dsp:cNvSpPr/>
      </dsp:nvSpPr>
      <dsp:spPr>
        <a:xfrm>
          <a:off x="3731353" y="910691"/>
          <a:ext cx="2370241" cy="692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3252"/>
              </a:lnTo>
              <a:lnTo>
                <a:pt x="2370241" y="613252"/>
              </a:lnTo>
              <a:lnTo>
                <a:pt x="2370241" y="69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CB86B-AFFE-40EA-843E-DBBFB23198D6}">
      <dsp:nvSpPr>
        <dsp:cNvPr id="0" name=""/>
        <dsp:cNvSpPr/>
      </dsp:nvSpPr>
      <dsp:spPr>
        <a:xfrm>
          <a:off x="2881076" y="1979181"/>
          <a:ext cx="112868" cy="1414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620"/>
              </a:lnTo>
              <a:lnTo>
                <a:pt x="112868" y="14146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2F4ED-B75B-4D93-BB85-FD511B542773}">
      <dsp:nvSpPr>
        <dsp:cNvPr id="0" name=""/>
        <dsp:cNvSpPr/>
      </dsp:nvSpPr>
      <dsp:spPr>
        <a:xfrm>
          <a:off x="2881076" y="1979181"/>
          <a:ext cx="112868" cy="8803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375"/>
              </a:lnTo>
              <a:lnTo>
                <a:pt x="112868" y="8803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24481-3C7E-420A-843B-D80439E3443F}">
      <dsp:nvSpPr>
        <dsp:cNvPr id="0" name=""/>
        <dsp:cNvSpPr/>
      </dsp:nvSpPr>
      <dsp:spPr>
        <a:xfrm>
          <a:off x="2881076" y="1979181"/>
          <a:ext cx="112868" cy="346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30"/>
              </a:lnTo>
              <a:lnTo>
                <a:pt x="112868" y="3461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36157-5864-42B0-B51C-E9B6AF1265CE}">
      <dsp:nvSpPr>
        <dsp:cNvPr id="0" name=""/>
        <dsp:cNvSpPr/>
      </dsp:nvSpPr>
      <dsp:spPr>
        <a:xfrm>
          <a:off x="3182059" y="910691"/>
          <a:ext cx="549293" cy="692260"/>
        </a:xfrm>
        <a:custGeom>
          <a:avLst/>
          <a:gdLst/>
          <a:ahLst/>
          <a:cxnLst/>
          <a:rect l="0" t="0" r="0" b="0"/>
          <a:pathLst>
            <a:path>
              <a:moveTo>
                <a:pt x="549293" y="0"/>
              </a:moveTo>
              <a:lnTo>
                <a:pt x="549293" y="613252"/>
              </a:lnTo>
              <a:lnTo>
                <a:pt x="0" y="613252"/>
              </a:lnTo>
              <a:lnTo>
                <a:pt x="0" y="69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3D592-EC0F-4697-8266-1B0FC03D2D17}">
      <dsp:nvSpPr>
        <dsp:cNvPr id="0" name=""/>
        <dsp:cNvSpPr/>
      </dsp:nvSpPr>
      <dsp:spPr>
        <a:xfrm>
          <a:off x="2271585" y="910691"/>
          <a:ext cx="1459767" cy="692260"/>
        </a:xfrm>
        <a:custGeom>
          <a:avLst/>
          <a:gdLst/>
          <a:ahLst/>
          <a:cxnLst/>
          <a:rect l="0" t="0" r="0" b="0"/>
          <a:pathLst>
            <a:path>
              <a:moveTo>
                <a:pt x="1459767" y="0"/>
              </a:moveTo>
              <a:lnTo>
                <a:pt x="1459767" y="613252"/>
              </a:lnTo>
              <a:lnTo>
                <a:pt x="0" y="613252"/>
              </a:lnTo>
              <a:lnTo>
                <a:pt x="0" y="69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2ABD-6797-4495-8AB7-3C6A244BDA8C}">
      <dsp:nvSpPr>
        <dsp:cNvPr id="0" name=""/>
        <dsp:cNvSpPr/>
      </dsp:nvSpPr>
      <dsp:spPr>
        <a:xfrm>
          <a:off x="1361111" y="910691"/>
          <a:ext cx="2370241" cy="692260"/>
        </a:xfrm>
        <a:custGeom>
          <a:avLst/>
          <a:gdLst/>
          <a:ahLst/>
          <a:cxnLst/>
          <a:rect l="0" t="0" r="0" b="0"/>
          <a:pathLst>
            <a:path>
              <a:moveTo>
                <a:pt x="2370241" y="0"/>
              </a:moveTo>
              <a:lnTo>
                <a:pt x="2370241" y="613252"/>
              </a:lnTo>
              <a:lnTo>
                <a:pt x="0" y="613252"/>
              </a:lnTo>
              <a:lnTo>
                <a:pt x="0" y="6922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6C00-FB5E-449C-8BC4-106E2399637A}">
      <dsp:nvSpPr>
        <dsp:cNvPr id="0" name=""/>
        <dsp:cNvSpPr/>
      </dsp:nvSpPr>
      <dsp:spPr>
        <a:xfrm>
          <a:off x="3685633" y="376446"/>
          <a:ext cx="91440" cy="158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80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C27A2-6D87-4774-BF8D-247B4CCFAC26}">
      <dsp:nvSpPr>
        <dsp:cNvPr id="0" name=""/>
        <dsp:cNvSpPr/>
      </dsp:nvSpPr>
      <dsp:spPr>
        <a:xfrm>
          <a:off x="3355124" y="217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???</a:t>
          </a:r>
          <a:endParaRPr lang="en-US" sz="600" kern="1200" dirty="0"/>
        </a:p>
      </dsp:txBody>
      <dsp:txXfrm>
        <a:off x="3355124" y="217"/>
        <a:ext cx="752457" cy="376228"/>
      </dsp:txXfrm>
    </dsp:sp>
    <dsp:sp modelId="{D6A580BB-8D8C-4D21-9FCA-06820302C0D7}">
      <dsp:nvSpPr>
        <dsp:cNvPr id="0" name=""/>
        <dsp:cNvSpPr/>
      </dsp:nvSpPr>
      <dsp:spPr>
        <a:xfrm>
          <a:off x="3355124" y="53446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Lynn </a:t>
          </a:r>
          <a:r>
            <a:rPr lang="en-US" sz="600" kern="1200" dirty="0" smtClean="0"/>
            <a:t>McGinley AVP, SPAC</a:t>
          </a:r>
          <a:endParaRPr lang="en-US" sz="600" kern="1200" dirty="0"/>
        </a:p>
      </dsp:txBody>
      <dsp:txXfrm>
        <a:off x="3355124" y="534462"/>
        <a:ext cx="752457" cy="376228"/>
      </dsp:txXfrm>
    </dsp:sp>
    <dsp:sp modelId="{D1A06B37-6510-4F06-96CF-4A2480C327C7}">
      <dsp:nvSpPr>
        <dsp:cNvPr id="0" name=""/>
        <dsp:cNvSpPr/>
      </dsp:nvSpPr>
      <dsp:spPr>
        <a:xfrm>
          <a:off x="984883" y="160295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Moji Nabavian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International Accountant</a:t>
          </a:r>
          <a:endParaRPr lang="en-US" sz="600" kern="1200" dirty="0"/>
        </a:p>
      </dsp:txBody>
      <dsp:txXfrm>
        <a:off x="984883" y="1602952"/>
        <a:ext cx="752457" cy="376228"/>
      </dsp:txXfrm>
    </dsp:sp>
    <dsp:sp modelId="{381545ED-AB68-4C3B-B206-4CB804973A73}">
      <dsp:nvSpPr>
        <dsp:cNvPr id="0" name=""/>
        <dsp:cNvSpPr/>
      </dsp:nvSpPr>
      <dsp:spPr>
        <a:xfrm>
          <a:off x="1895356" y="160295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Kevin Cooke International Accountant</a:t>
          </a:r>
          <a:endParaRPr lang="en-US" sz="600" kern="1200" dirty="0"/>
        </a:p>
      </dsp:txBody>
      <dsp:txXfrm>
        <a:off x="1895356" y="1602952"/>
        <a:ext cx="752457" cy="376228"/>
      </dsp:txXfrm>
    </dsp:sp>
    <dsp:sp modelId="{C0AAA65D-4BE2-4DA1-A98E-E7D4B4206726}">
      <dsp:nvSpPr>
        <dsp:cNvPr id="0" name=""/>
        <dsp:cNvSpPr/>
      </dsp:nvSpPr>
      <dsp:spPr>
        <a:xfrm>
          <a:off x="2805830" y="160295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Beryl Gwan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Manager, Costing and Compliance</a:t>
          </a:r>
          <a:endParaRPr lang="en-US" sz="600" kern="1200" dirty="0"/>
        </a:p>
      </dsp:txBody>
      <dsp:txXfrm>
        <a:off x="2805830" y="1602952"/>
        <a:ext cx="752457" cy="376228"/>
      </dsp:txXfrm>
    </dsp:sp>
    <dsp:sp modelId="{4136784C-53CE-480B-A121-2249F33748FF}">
      <dsp:nvSpPr>
        <dsp:cNvPr id="0" name=""/>
        <dsp:cNvSpPr/>
      </dsp:nvSpPr>
      <dsp:spPr>
        <a:xfrm>
          <a:off x="2993944" y="2137197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Tong Li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Cost Analyst</a:t>
          </a:r>
          <a:endParaRPr lang="en-US" sz="600" kern="1200" dirty="0"/>
        </a:p>
      </dsp:txBody>
      <dsp:txXfrm>
        <a:off x="2993944" y="2137197"/>
        <a:ext cx="752457" cy="376228"/>
      </dsp:txXfrm>
    </dsp:sp>
    <dsp:sp modelId="{616AC054-A476-4044-8D36-A29FF9A0EB95}">
      <dsp:nvSpPr>
        <dsp:cNvPr id="0" name=""/>
        <dsp:cNvSpPr/>
      </dsp:nvSpPr>
      <dsp:spPr>
        <a:xfrm>
          <a:off x="2993944" y="2671442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Amy </a:t>
          </a:r>
          <a:r>
            <a:rPr lang="en-US" sz="600" kern="1200" dirty="0" err="1" smtClean="0"/>
            <a:t>Sallese</a:t>
          </a:r>
          <a:endParaRPr lang="en-U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Part Time Cost Analyst</a:t>
          </a:r>
          <a:endParaRPr lang="en-US" sz="600" kern="1200" dirty="0"/>
        </a:p>
      </dsp:txBody>
      <dsp:txXfrm>
        <a:off x="2993944" y="2671442"/>
        <a:ext cx="752457" cy="376228"/>
      </dsp:txXfrm>
    </dsp:sp>
    <dsp:sp modelId="{AADA5986-B580-4FBA-9FE0-FAF7B8DBAE06}">
      <dsp:nvSpPr>
        <dsp:cNvPr id="0" name=""/>
        <dsp:cNvSpPr/>
      </dsp:nvSpPr>
      <dsp:spPr>
        <a:xfrm>
          <a:off x="2993944" y="3205686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Vacant Part Time Office Clerk</a:t>
          </a:r>
          <a:endParaRPr lang="en-US" sz="600" kern="1200" dirty="0"/>
        </a:p>
      </dsp:txBody>
      <dsp:txXfrm>
        <a:off x="2993944" y="3205686"/>
        <a:ext cx="752457" cy="376228"/>
      </dsp:txXfrm>
    </dsp:sp>
    <dsp:sp modelId="{E42AE334-9259-438B-80D9-E8E6C5C0F9D9}">
      <dsp:nvSpPr>
        <dsp:cNvPr id="0" name=""/>
        <dsp:cNvSpPr/>
      </dsp:nvSpPr>
      <dsp:spPr>
        <a:xfrm>
          <a:off x="5725365" y="160295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Laura Scarantino Director</a:t>
          </a:r>
          <a:endParaRPr lang="en-US" sz="600" kern="1200" dirty="0"/>
        </a:p>
      </dsp:txBody>
      <dsp:txXfrm>
        <a:off x="5725365" y="1602952"/>
        <a:ext cx="752457" cy="376228"/>
      </dsp:txXfrm>
    </dsp:sp>
    <dsp:sp modelId="{F0E25577-A6DB-4C9D-B716-CE83CE641F6D}">
      <dsp:nvSpPr>
        <dsp:cNvPr id="0" name=""/>
        <dsp:cNvSpPr/>
      </dsp:nvSpPr>
      <dsp:spPr>
        <a:xfrm>
          <a:off x="4814891" y="2137197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Amy LaFevers Assistant Director </a:t>
          </a:r>
          <a:endParaRPr lang="en-US" sz="600" kern="1200" dirty="0"/>
        </a:p>
      </dsp:txBody>
      <dsp:txXfrm>
        <a:off x="4814891" y="2137197"/>
        <a:ext cx="752457" cy="376228"/>
      </dsp:txXfrm>
    </dsp:sp>
    <dsp:sp modelId="{25FEED67-B0D5-4015-B2A3-3BCD5ECDC6F1}">
      <dsp:nvSpPr>
        <dsp:cNvPr id="0" name=""/>
        <dsp:cNvSpPr/>
      </dsp:nvSpPr>
      <dsp:spPr>
        <a:xfrm>
          <a:off x="3904418" y="2671442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Michelle Moore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Red Manager</a:t>
          </a:r>
          <a:endParaRPr lang="en-US" sz="600" kern="1200" dirty="0"/>
        </a:p>
      </dsp:txBody>
      <dsp:txXfrm>
        <a:off x="3904418" y="2671442"/>
        <a:ext cx="752457" cy="376228"/>
      </dsp:txXfrm>
    </dsp:sp>
    <dsp:sp modelId="{A0012338-F318-42B5-BF9E-1F2AAFC32BAA}">
      <dsp:nvSpPr>
        <dsp:cNvPr id="0" name=""/>
        <dsp:cNvSpPr/>
      </dsp:nvSpPr>
      <dsp:spPr>
        <a:xfrm>
          <a:off x="4092532" y="3205686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rgbClr val="D4DEFF"/>
            </a:gs>
            <a:gs pos="77000">
              <a:schemeClr val="accent2">
                <a:lumMod val="60000"/>
                <a:lumOff val="4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Vacant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Financial </a:t>
          </a:r>
          <a:r>
            <a:rPr lang="en-US" sz="600" kern="1200" dirty="0"/>
            <a:t>Accountant</a:t>
          </a:r>
        </a:p>
      </dsp:txBody>
      <dsp:txXfrm>
        <a:off x="4092532" y="3205686"/>
        <a:ext cx="752457" cy="376228"/>
      </dsp:txXfrm>
    </dsp:sp>
    <dsp:sp modelId="{001D17F8-FBF1-4D66-82C4-A246D4DA6956}">
      <dsp:nvSpPr>
        <dsp:cNvPr id="0" name=""/>
        <dsp:cNvSpPr/>
      </dsp:nvSpPr>
      <dsp:spPr>
        <a:xfrm>
          <a:off x="4092532" y="3739931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err="1" smtClean="0"/>
            <a:t>Victoire</a:t>
          </a:r>
          <a:r>
            <a:rPr lang="en-US" sz="600" kern="1200" dirty="0" smtClean="0"/>
            <a:t> </a:t>
          </a:r>
          <a:r>
            <a:rPr lang="en-US" sz="600" kern="1200" dirty="0" err="1" smtClean="0"/>
            <a:t>Bikoi</a:t>
          </a:r>
          <a:endParaRPr lang="en-US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Financial </a:t>
          </a:r>
          <a:r>
            <a:rPr lang="en-US" sz="600" kern="1200" dirty="0"/>
            <a:t>Accountant</a:t>
          </a:r>
        </a:p>
      </dsp:txBody>
      <dsp:txXfrm>
        <a:off x="4092532" y="3739931"/>
        <a:ext cx="752457" cy="376228"/>
      </dsp:txXfrm>
    </dsp:sp>
    <dsp:sp modelId="{1BD6F6F9-98D3-4E2F-A59B-9EC921315766}">
      <dsp:nvSpPr>
        <dsp:cNvPr id="0" name=""/>
        <dsp:cNvSpPr/>
      </dsp:nvSpPr>
      <dsp:spPr>
        <a:xfrm>
          <a:off x="4092532" y="4274176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Ron Hill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</a:t>
          </a:r>
          <a:r>
            <a:rPr lang="en-US" sz="600" kern="1200" dirty="0"/>
            <a:t>Accountant</a:t>
          </a:r>
        </a:p>
      </dsp:txBody>
      <dsp:txXfrm>
        <a:off x="4092532" y="4274176"/>
        <a:ext cx="752457" cy="376228"/>
      </dsp:txXfrm>
    </dsp:sp>
    <dsp:sp modelId="{528B832F-A5D3-4D5A-B82D-002FC879528A}">
      <dsp:nvSpPr>
        <dsp:cNvPr id="0" name=""/>
        <dsp:cNvSpPr/>
      </dsp:nvSpPr>
      <dsp:spPr>
        <a:xfrm>
          <a:off x="4814891" y="2671442"/>
          <a:ext cx="752457" cy="376228"/>
        </a:xfrm>
        <a:prstGeom prst="rect">
          <a:avLst/>
        </a:prstGeom>
        <a:gradFill rotWithShape="0">
          <a:gsLst>
            <a:gs pos="0">
              <a:srgbClr val="8488C4"/>
            </a:gs>
            <a:gs pos="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Kevin Smith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Yellow Manager</a:t>
          </a:r>
          <a:endParaRPr lang="en-US" sz="600" kern="1200" dirty="0"/>
        </a:p>
      </dsp:txBody>
      <dsp:txXfrm>
        <a:off x="4814891" y="2671442"/>
        <a:ext cx="752457" cy="376228"/>
      </dsp:txXfrm>
    </dsp:sp>
    <dsp:sp modelId="{B5C96928-BFDB-48ED-ACAE-75CD0948FA1B}">
      <dsp:nvSpPr>
        <dsp:cNvPr id="0" name=""/>
        <dsp:cNvSpPr/>
      </dsp:nvSpPr>
      <dsp:spPr>
        <a:xfrm>
          <a:off x="5003006" y="3205686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Shernett Wynter Financial </a:t>
          </a:r>
          <a:r>
            <a:rPr lang="en-US" sz="600" kern="1200" dirty="0"/>
            <a:t>Accountant</a:t>
          </a:r>
        </a:p>
      </dsp:txBody>
      <dsp:txXfrm>
        <a:off x="5003006" y="3205686"/>
        <a:ext cx="752457" cy="376228"/>
      </dsp:txXfrm>
    </dsp:sp>
    <dsp:sp modelId="{1EA40CA1-834A-4E59-9D9D-BBC029EE5C78}">
      <dsp:nvSpPr>
        <dsp:cNvPr id="0" name=""/>
        <dsp:cNvSpPr/>
      </dsp:nvSpPr>
      <dsp:spPr>
        <a:xfrm>
          <a:off x="5003006" y="3739931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Tina Zhu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Accountant</a:t>
          </a:r>
        </a:p>
      </dsp:txBody>
      <dsp:txXfrm>
        <a:off x="5003006" y="3739931"/>
        <a:ext cx="752457" cy="376228"/>
      </dsp:txXfrm>
    </dsp:sp>
    <dsp:sp modelId="{0A3C1854-1500-4A34-B8FF-C4F5D10F26C0}">
      <dsp:nvSpPr>
        <dsp:cNvPr id="0" name=""/>
        <dsp:cNvSpPr/>
      </dsp:nvSpPr>
      <dsp:spPr>
        <a:xfrm>
          <a:off x="5003006" y="4274176"/>
          <a:ext cx="752457" cy="376228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Christian Onwudiegwu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Accountant</a:t>
          </a:r>
          <a:endParaRPr lang="en-US" sz="600" kern="1200" dirty="0"/>
        </a:p>
      </dsp:txBody>
      <dsp:txXfrm>
        <a:off x="5003006" y="4274176"/>
        <a:ext cx="752457" cy="376228"/>
      </dsp:txXfrm>
    </dsp:sp>
    <dsp:sp modelId="{AC8E927C-62E4-4AC1-8BF4-A9B5919E423B}">
      <dsp:nvSpPr>
        <dsp:cNvPr id="0" name=""/>
        <dsp:cNvSpPr/>
      </dsp:nvSpPr>
      <dsp:spPr>
        <a:xfrm>
          <a:off x="5725365" y="2671442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Krista Salsberg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 White Manager</a:t>
          </a:r>
          <a:endParaRPr lang="en-US" sz="600" kern="1200" dirty="0"/>
        </a:p>
      </dsp:txBody>
      <dsp:txXfrm>
        <a:off x="5725365" y="2671442"/>
        <a:ext cx="752457" cy="376228"/>
      </dsp:txXfrm>
    </dsp:sp>
    <dsp:sp modelId="{776EDD3A-6F71-42AB-B606-7A42276EA44D}">
      <dsp:nvSpPr>
        <dsp:cNvPr id="0" name=""/>
        <dsp:cNvSpPr/>
      </dsp:nvSpPr>
      <dsp:spPr>
        <a:xfrm>
          <a:off x="5913479" y="3205686"/>
          <a:ext cx="752457" cy="376228"/>
        </a:xfrm>
        <a:prstGeom prst="rect">
          <a:avLst/>
        </a:prstGeom>
        <a:gradFill rotWithShape="0">
          <a:gsLst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Andrew Rice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</a:t>
          </a:r>
          <a:r>
            <a:rPr lang="en-US" sz="600" kern="1200" dirty="0"/>
            <a:t>Accountant </a:t>
          </a:r>
        </a:p>
      </dsp:txBody>
      <dsp:txXfrm>
        <a:off x="5913479" y="3205686"/>
        <a:ext cx="752457" cy="376228"/>
      </dsp:txXfrm>
    </dsp:sp>
    <dsp:sp modelId="{17AC0BEA-55F5-4340-B11D-1D320AEB41EA}">
      <dsp:nvSpPr>
        <dsp:cNvPr id="0" name=""/>
        <dsp:cNvSpPr/>
      </dsp:nvSpPr>
      <dsp:spPr>
        <a:xfrm>
          <a:off x="5913479" y="3739931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Wendy Yu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</a:t>
          </a:r>
          <a:r>
            <a:rPr lang="en-US" sz="600" kern="1200" dirty="0"/>
            <a:t>Accountant</a:t>
          </a:r>
        </a:p>
      </dsp:txBody>
      <dsp:txXfrm>
        <a:off x="5913479" y="3739931"/>
        <a:ext cx="752457" cy="376228"/>
      </dsp:txXfrm>
    </dsp:sp>
    <dsp:sp modelId="{C16ABCE6-4830-4176-8B0B-4DCC859D4B53}">
      <dsp:nvSpPr>
        <dsp:cNvPr id="0" name=""/>
        <dsp:cNvSpPr/>
      </dsp:nvSpPr>
      <dsp:spPr>
        <a:xfrm>
          <a:off x="5913479" y="4274176"/>
          <a:ext cx="752457" cy="376228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Vacant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</a:t>
          </a:r>
          <a:r>
            <a:rPr lang="en-US" sz="600" kern="1200" dirty="0"/>
            <a:t>Accountant</a:t>
          </a:r>
        </a:p>
      </dsp:txBody>
      <dsp:txXfrm>
        <a:off x="5913479" y="4274176"/>
        <a:ext cx="752457" cy="376228"/>
      </dsp:txXfrm>
    </dsp:sp>
    <dsp:sp modelId="{EE1BAF90-A60C-496A-B90F-9410027EA0EF}">
      <dsp:nvSpPr>
        <dsp:cNvPr id="0" name=""/>
        <dsp:cNvSpPr/>
      </dsp:nvSpPr>
      <dsp:spPr>
        <a:xfrm>
          <a:off x="6635838" y="2137197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Kathleen Wiess Manager</a:t>
          </a:r>
          <a:endParaRPr lang="en-US" sz="600" kern="1200" dirty="0"/>
        </a:p>
      </dsp:txBody>
      <dsp:txXfrm>
        <a:off x="6635838" y="2137197"/>
        <a:ext cx="752457" cy="376228"/>
      </dsp:txXfrm>
    </dsp:sp>
    <dsp:sp modelId="{0F5CABCF-DDB0-4C0F-8E6A-F7D425657F4B}">
      <dsp:nvSpPr>
        <dsp:cNvPr id="0" name=""/>
        <dsp:cNvSpPr/>
      </dsp:nvSpPr>
      <dsp:spPr>
        <a:xfrm>
          <a:off x="6866504" y="2748418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Mary Miller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Collections, Accountant</a:t>
          </a:r>
          <a:endParaRPr lang="en-US" sz="600" kern="1200" dirty="0"/>
        </a:p>
      </dsp:txBody>
      <dsp:txXfrm>
        <a:off x="6866504" y="2748418"/>
        <a:ext cx="752457" cy="376228"/>
      </dsp:txXfrm>
    </dsp:sp>
    <dsp:sp modelId="{FCAFDD78-642B-4989-BDA2-0F3FB01CDBFB}">
      <dsp:nvSpPr>
        <dsp:cNvPr id="0" name=""/>
        <dsp:cNvSpPr/>
      </dsp:nvSpPr>
      <dsp:spPr>
        <a:xfrm>
          <a:off x="6866504" y="3295349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Karen Little Accounting </a:t>
          </a:r>
          <a:r>
            <a:rPr lang="en-US" sz="600" kern="1200" dirty="0"/>
            <a:t>Analyst</a:t>
          </a:r>
        </a:p>
      </dsp:txBody>
      <dsp:txXfrm>
        <a:off x="6866504" y="3295349"/>
        <a:ext cx="752457" cy="376228"/>
      </dsp:txXfrm>
    </dsp:sp>
    <dsp:sp modelId="{ED4BD7C4-31D5-49A7-B597-10AA123245ED}">
      <dsp:nvSpPr>
        <dsp:cNvPr id="0" name=""/>
        <dsp:cNvSpPr/>
      </dsp:nvSpPr>
      <dsp:spPr>
        <a:xfrm>
          <a:off x="6873164" y="3825892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Brenda Hester Accountant</a:t>
          </a:r>
          <a:endParaRPr lang="en-US" sz="600" kern="1200" dirty="0"/>
        </a:p>
      </dsp:txBody>
      <dsp:txXfrm>
        <a:off x="6873164" y="3825892"/>
        <a:ext cx="752457" cy="376228"/>
      </dsp:txXfrm>
    </dsp:sp>
    <dsp:sp modelId="{BE685BD1-9C2A-4B81-8CD9-6B91FE5F0A78}">
      <dsp:nvSpPr>
        <dsp:cNvPr id="0" name=""/>
        <dsp:cNvSpPr/>
      </dsp:nvSpPr>
      <dsp:spPr>
        <a:xfrm>
          <a:off x="6873164" y="4310207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Cheryl Williams-Smith Financial/Closeout </a:t>
          </a:r>
          <a:r>
            <a:rPr lang="en-US" sz="600" kern="1200" dirty="0"/>
            <a:t>Accountant</a:t>
          </a:r>
        </a:p>
      </dsp:txBody>
      <dsp:txXfrm>
        <a:off x="6873164" y="4310207"/>
        <a:ext cx="752457" cy="376228"/>
      </dsp:txXfrm>
    </dsp:sp>
    <dsp:sp modelId="{8525EB58-6AB4-402C-A036-73EDFD6B7092}">
      <dsp:nvSpPr>
        <dsp:cNvPr id="0" name=""/>
        <dsp:cNvSpPr/>
      </dsp:nvSpPr>
      <dsp:spPr>
        <a:xfrm>
          <a:off x="6866504" y="4799410"/>
          <a:ext cx="752457" cy="376228"/>
        </a:xfrm>
        <a:prstGeom prst="rect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Yitzchok Bloch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Financial Accountant </a:t>
          </a:r>
        </a:p>
      </dsp:txBody>
      <dsp:txXfrm>
        <a:off x="6866504" y="4799410"/>
        <a:ext cx="752457" cy="376228"/>
      </dsp:txXfrm>
    </dsp:sp>
    <dsp:sp modelId="{96D78846-3750-4368-A788-3DBA6752AA0B}">
      <dsp:nvSpPr>
        <dsp:cNvPr id="0" name=""/>
        <dsp:cNvSpPr/>
      </dsp:nvSpPr>
      <dsp:spPr>
        <a:xfrm>
          <a:off x="2899887" y="1068707"/>
          <a:ext cx="752457" cy="376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Nathan Hollaway Admin Assistant</a:t>
          </a:r>
          <a:endParaRPr lang="en-US" sz="600" kern="1200" dirty="0"/>
        </a:p>
      </dsp:txBody>
      <dsp:txXfrm>
        <a:off x="2899887" y="1068707"/>
        <a:ext cx="752457" cy="37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B7C63DFA-48CB-4123-8C93-47AAD0FADEC2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3249CBD-1ED6-4778-93B6-968AF36680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51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B7BCC14-C5C6-4DAF-8DCC-9C781CDC45D3}" type="datetimeFigureOut">
              <a:rPr lang="en-US" smtClean="0"/>
              <a:pPr/>
              <a:t>12/9/15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4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84203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E90E48B-5219-4314-9F38-EF14F26C9C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22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00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04687-831F-6247-B7DE-7FF0CA8E1E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8F10E-1CA2-4088-B703-5E1EE468F7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A4024-9BE3-154F-A06D-CD2277C0E9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maryland.edu/spac/sponsored-projects-accounting-and-compliance-spac/deliverable-invoice---receivable-request-form/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SPA/SPAC UPDATE MEETING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19, 2015</a:t>
            </a:r>
          </a:p>
          <a:p>
            <a:r>
              <a:rPr lang="en-US" dirty="0" smtClean="0"/>
              <a:t>2:30 – 4 pm</a:t>
            </a:r>
          </a:p>
          <a:p>
            <a:r>
              <a:rPr lang="en-US" dirty="0"/>
              <a:t>Pharmacy Hall: </a:t>
            </a:r>
            <a:r>
              <a:rPr lang="en-US" dirty="0" smtClean="0"/>
              <a:t>S201 </a:t>
            </a:r>
            <a:r>
              <a:rPr lang="en-US" dirty="0"/>
              <a:t>Lecture Hall</a:t>
            </a:r>
          </a:p>
        </p:txBody>
      </p:sp>
    </p:spTree>
    <p:extLst>
      <p:ext uri="{BB962C8B-B14F-4D97-AF65-F5344CB8AC3E}">
        <p14:creationId xmlns:p14="http://schemas.microsoft.com/office/powerpoint/2010/main" val="211236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Set Up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 of Negotiation Module in </a:t>
            </a:r>
            <a:r>
              <a:rPr lang="en-US" dirty="0" err="1" smtClean="0"/>
              <a:t>Kuali</a:t>
            </a:r>
            <a:r>
              <a:rPr lang="en-US" dirty="0" smtClean="0"/>
              <a:t> COEUS has allowed us to start tracking again</a:t>
            </a:r>
          </a:p>
          <a:p>
            <a:r>
              <a:rPr lang="en-US" dirty="0" smtClean="0"/>
              <a:t>Goal – Complete all actions within 3 working days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0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Set Up 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770352"/>
              </p:ext>
            </p:extLst>
          </p:nvPr>
        </p:nvGraphicFramePr>
        <p:xfrm>
          <a:off x="1924050" y="1685925"/>
          <a:ext cx="545782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25"/>
                <a:gridCol w="1057275"/>
                <a:gridCol w="1219200"/>
                <a:gridCol w="119062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 - Oct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Workdays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2.27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-4.63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Completed in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27.4%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4950" y="3848100"/>
            <a:ext cx="630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458 actions were processed in Sept – Oct 2015</a:t>
            </a:r>
          </a:p>
          <a:p>
            <a:pPr algn="ctr"/>
            <a:r>
              <a:rPr lang="en-US" sz="2400" dirty="0" smtClean="0"/>
              <a:t>All three teams average was below 3 days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37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Register Notice 9/11/2015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Announced Technical Corrections to 2 CFR Part 200</a:t>
            </a:r>
          </a:p>
          <a:p>
            <a:pPr lvl="1"/>
            <a:r>
              <a:rPr lang="en-US" dirty="0" smtClean="0"/>
              <a:t>Extended to ability to delay the implementation of the procurement changes until 7/1/2017</a:t>
            </a:r>
          </a:p>
          <a:p>
            <a:pPr lvl="1"/>
            <a:r>
              <a:rPr lang="en-US" dirty="0" smtClean="0"/>
              <a:t>Fixed inclusion of tuition benefits in fringe benefit rates</a:t>
            </a:r>
          </a:p>
          <a:p>
            <a:pPr lvl="1"/>
            <a:r>
              <a:rPr lang="en-US" dirty="0" smtClean="0"/>
              <a:t>Fixed a lot of typos and </a:t>
            </a:r>
            <a:r>
              <a:rPr lang="en-US" dirty="0" err="1" smtClean="0"/>
              <a:t>misreferences</a:t>
            </a:r>
            <a:endParaRPr lang="en-US" dirty="0" smtClean="0"/>
          </a:p>
          <a:p>
            <a:r>
              <a:rPr lang="en-US" dirty="0" smtClean="0"/>
              <a:t>FAQs were also revised on 9/11/2015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CFR 200.308 (c) – Change in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 of effort levels are considered a change in scope if:</a:t>
            </a:r>
          </a:p>
          <a:p>
            <a:pPr lvl="1"/>
            <a:r>
              <a:rPr lang="en-US" altLang="en-US" dirty="0"/>
              <a:t>Key personnel will withdraw from the project entirely, </a:t>
            </a:r>
          </a:p>
          <a:p>
            <a:pPr lvl="1"/>
            <a:r>
              <a:rPr lang="en-US" altLang="en-US" dirty="0"/>
              <a:t>The PI will be disengaged from the project for 3 months or more, or </a:t>
            </a:r>
          </a:p>
          <a:p>
            <a:pPr lvl="1"/>
            <a:r>
              <a:rPr lang="en-US" altLang="en-US" dirty="0"/>
              <a:t>The PI will reduce effort by 25% or more from the level that was approved at the time of award. 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UMB Policies Related to the Uniform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VIII-3.00(A) UMB Policy on Adopting Federal OMB Uniform Guidance Procurement Standards </a:t>
            </a:r>
          </a:p>
          <a:p>
            <a:r>
              <a:rPr lang="en-US" dirty="0" smtClean="0"/>
              <a:t>VIII-99.06 - </a:t>
            </a:r>
            <a:r>
              <a:rPr lang="en-US" dirty="0"/>
              <a:t>UMB Authority to Certify and Sign Sponsored Project Financial Reports and Vouchers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0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On-line DIRRF Form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Facts About a DIRRF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Deliverable Invoice/Receivable Request Form</a:t>
            </a:r>
          </a:p>
          <a:p>
            <a:r>
              <a:rPr lang="en-US" dirty="0" smtClean="0"/>
              <a:t>00185 Federal</a:t>
            </a:r>
          </a:p>
          <a:p>
            <a:r>
              <a:rPr lang="en-US" dirty="0" smtClean="0"/>
              <a:t>00188 State and Local Government</a:t>
            </a:r>
          </a:p>
          <a:p>
            <a:r>
              <a:rPr lang="en-US" dirty="0" smtClean="0"/>
              <a:t>00192 Non-Governmental</a:t>
            </a:r>
          </a:p>
          <a:p>
            <a:r>
              <a:rPr lang="en-US" dirty="0" smtClean="0"/>
              <a:t>Studies, Per Patient, Clinical Trials, Milestone</a:t>
            </a:r>
          </a:p>
          <a:p>
            <a:r>
              <a:rPr lang="en-US" dirty="0" smtClean="0"/>
              <a:t>This form is not for Standard Grants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21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DIRRF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1" y="1686719"/>
            <a:ext cx="7889734" cy="466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31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the DIRRF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1834356"/>
            <a:ext cx="74199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7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DIRRF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endParaRPr lang="en-US" dirty="0" smtClean="0"/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endParaRPr lang="en-US" sz="800" dirty="0" smtClean="0">
              <a:hlinkClick r:id="rId2"/>
            </a:endParaRPr>
          </a:p>
          <a:p>
            <a:endParaRPr lang="en-US" sz="800" dirty="0">
              <a:hlinkClick r:id="rId2"/>
            </a:endParaRPr>
          </a:p>
          <a:p>
            <a:r>
              <a:rPr lang="en-US" sz="800" dirty="0" smtClean="0">
                <a:hlinkClick r:id="rId2"/>
              </a:rPr>
              <a:t>link</a:t>
            </a:r>
            <a:endParaRPr lang="en-US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4" y="1417637"/>
            <a:ext cx="809643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7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66289"/>
          </a:xfrm>
        </p:spPr>
        <p:txBody>
          <a:bodyPr>
            <a:normAutofit fontScale="32500" lnSpcReduction="20000"/>
          </a:bodyPr>
          <a:lstStyle/>
          <a:p>
            <a:r>
              <a:rPr lang="en-US" sz="5100" dirty="0" smtClean="0"/>
              <a:t>SPAC Updates</a:t>
            </a:r>
          </a:p>
          <a:p>
            <a:pPr lvl="1"/>
            <a:r>
              <a:rPr lang="en-US" sz="4200" dirty="0" smtClean="0"/>
              <a:t>Staffing Update</a:t>
            </a:r>
          </a:p>
          <a:p>
            <a:pPr lvl="1"/>
            <a:r>
              <a:rPr lang="en-US" sz="4200" dirty="0" smtClean="0"/>
              <a:t>Account Setup Metrics</a:t>
            </a:r>
          </a:p>
          <a:p>
            <a:pPr lvl="1"/>
            <a:r>
              <a:rPr lang="en-US" sz="4200" dirty="0" smtClean="0"/>
              <a:t>Calendar Year Deadlines</a:t>
            </a:r>
          </a:p>
          <a:p>
            <a:pPr lvl="2"/>
            <a:r>
              <a:rPr lang="en-US" sz="3800" dirty="0" smtClean="0"/>
              <a:t>Change in Effort Reporting Periods</a:t>
            </a:r>
          </a:p>
          <a:p>
            <a:pPr lvl="1"/>
            <a:r>
              <a:rPr lang="en-US" sz="4200" dirty="0" smtClean="0"/>
              <a:t>Uniform Guidance (2 CFR Part 200) Procurement Regulation Delay</a:t>
            </a:r>
          </a:p>
          <a:p>
            <a:pPr lvl="1"/>
            <a:r>
              <a:rPr lang="en-US" sz="4200" dirty="0" smtClean="0"/>
              <a:t>New Policies Related To Uniform Guidance</a:t>
            </a:r>
          </a:p>
          <a:p>
            <a:pPr lvl="1"/>
            <a:r>
              <a:rPr lang="en-US" sz="4200" dirty="0" smtClean="0"/>
              <a:t>On-line DIRFF Form</a:t>
            </a:r>
          </a:p>
          <a:p>
            <a:pPr lvl="1"/>
            <a:r>
              <a:rPr lang="en-US" sz="4200" dirty="0" smtClean="0"/>
              <a:t>Change in Deliverable Close-out Schedule</a:t>
            </a:r>
          </a:p>
          <a:p>
            <a:r>
              <a:rPr lang="en-US" sz="5100" dirty="0" smtClean="0"/>
              <a:t>Financial </a:t>
            </a:r>
            <a:r>
              <a:rPr lang="en-US" sz="5100" dirty="0"/>
              <a:t>Services Update</a:t>
            </a:r>
          </a:p>
          <a:p>
            <a:pPr lvl="1"/>
            <a:r>
              <a:rPr lang="en-US" sz="4700" dirty="0"/>
              <a:t>Gift Card </a:t>
            </a:r>
            <a:r>
              <a:rPr lang="en-US" sz="4700" dirty="0" smtClean="0"/>
              <a:t>Exchange Program</a:t>
            </a:r>
            <a:endParaRPr lang="en-US" sz="4700" dirty="0"/>
          </a:p>
          <a:p>
            <a:r>
              <a:rPr lang="en-US" sz="5100" dirty="0" smtClean="0"/>
              <a:t>SPA Updates</a:t>
            </a:r>
          </a:p>
          <a:p>
            <a:pPr lvl="1"/>
            <a:r>
              <a:rPr lang="en-US" sz="4600" dirty="0" smtClean="0"/>
              <a:t>Negotiation Module Features in </a:t>
            </a:r>
            <a:r>
              <a:rPr lang="en-US" sz="4600" dirty="0" err="1" smtClean="0"/>
              <a:t>Kuali</a:t>
            </a:r>
            <a:r>
              <a:rPr lang="en-US" sz="4600" dirty="0" smtClean="0"/>
              <a:t> COEUS</a:t>
            </a:r>
            <a:endParaRPr lang="en-US" sz="4600" dirty="0"/>
          </a:p>
          <a:p>
            <a:pPr lvl="1"/>
            <a:r>
              <a:rPr lang="en-US" sz="4600" dirty="0" smtClean="0"/>
              <a:t>Cost Sharing Information in </a:t>
            </a:r>
            <a:r>
              <a:rPr lang="en-US" sz="4600" dirty="0" err="1" smtClean="0"/>
              <a:t>Kuali</a:t>
            </a:r>
            <a:r>
              <a:rPr lang="en-US" sz="4600" dirty="0" smtClean="0"/>
              <a:t> COEUS in Order to Get Cost Sharing Funds</a:t>
            </a:r>
          </a:p>
          <a:p>
            <a:pPr lvl="1"/>
            <a:r>
              <a:rPr lang="en-US" sz="4600" dirty="0" smtClean="0"/>
              <a:t>Procedures Library</a:t>
            </a:r>
            <a:endParaRPr lang="en-US" sz="4600" dirty="0"/>
          </a:p>
          <a:p>
            <a:r>
              <a:rPr lang="en-US" sz="5100" dirty="0" smtClean="0"/>
              <a:t>Financial System Updates – Kevin Curley</a:t>
            </a:r>
            <a:endParaRPr lang="en-US" sz="1800" dirty="0" smtClean="0"/>
          </a:p>
          <a:p>
            <a:pPr lvl="1"/>
            <a:r>
              <a:rPr lang="en-US" sz="4600" dirty="0"/>
              <a:t>Central Billing System Replacement Project</a:t>
            </a:r>
          </a:p>
          <a:p>
            <a:pPr lvl="1"/>
            <a:r>
              <a:rPr lang="en-US" sz="4600" dirty="0"/>
              <a:t>Faculty Time Sheets</a:t>
            </a:r>
          </a:p>
          <a:p>
            <a:pPr marL="0" indent="0">
              <a:buNone/>
            </a:pPr>
            <a:endParaRPr lang="en-US" sz="46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1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DIRRF Email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4" y="1207364"/>
            <a:ext cx="8166591" cy="53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6" y="1766658"/>
            <a:ext cx="3213717" cy="26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0009" y="1755988"/>
            <a:ext cx="45563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Laura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070747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the Online DIRRF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December 1, 2015</a:t>
            </a:r>
          </a:p>
          <a:p>
            <a:r>
              <a:rPr lang="en-US" dirty="0" smtClean="0"/>
              <a:t>Revisions – use the online form, use the form number from your original DIRRF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Was a receivable created? Check online GPV</a:t>
            </a:r>
            <a:endParaRPr lang="en-US" dirty="0"/>
          </a:p>
          <a:p>
            <a:r>
              <a:rPr lang="en-US" dirty="0" smtClean="0"/>
              <a:t>Questions </a:t>
            </a:r>
            <a:r>
              <a:rPr lang="en-US" dirty="0"/>
              <a:t>– contact your team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9" y="3285848"/>
            <a:ext cx="7843421" cy="63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22269" y="3272902"/>
            <a:ext cx="1074198" cy="621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5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in Deliverable Close-Out Schedule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Deliverable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3 months</a:t>
            </a:r>
          </a:p>
          <a:p>
            <a:endParaRPr lang="en-US" dirty="0" smtClean="0"/>
          </a:p>
          <a:p>
            <a:r>
              <a:rPr lang="en-US" dirty="0" smtClean="0"/>
              <a:t>Email sent to the Distribution emails</a:t>
            </a:r>
          </a:p>
          <a:p>
            <a:endParaRPr lang="en-US" dirty="0" smtClean="0"/>
          </a:p>
          <a:p>
            <a:r>
              <a:rPr lang="en-US" dirty="0" smtClean="0"/>
              <a:t>Departments have 30 days to reply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8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Deliverable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4 months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April, August, November</a:t>
            </a:r>
          </a:p>
          <a:p>
            <a:endParaRPr lang="en-US" dirty="0" smtClean="0"/>
          </a:p>
          <a:p>
            <a:r>
              <a:rPr lang="en-US" dirty="0" smtClean="0"/>
              <a:t>Email sent to the Distribution emails</a:t>
            </a:r>
          </a:p>
          <a:p>
            <a:endParaRPr lang="en-US" dirty="0" smtClean="0"/>
          </a:p>
          <a:p>
            <a:r>
              <a:rPr lang="en-US" dirty="0" smtClean="0"/>
              <a:t>Departments have 30 days to reply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774075">
            <a:off x="4718862" y="2811330"/>
            <a:ext cx="4296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x’s per year!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64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Gift Card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Questions:  Larry </a:t>
            </a:r>
            <a:r>
              <a:rPr lang="en-US" dirty="0" smtClean="0"/>
              <a:t>Miller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4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Card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Unused Gift Cards in your Department?</a:t>
            </a:r>
          </a:p>
          <a:p>
            <a:r>
              <a:rPr lang="en-US" dirty="0" smtClean="0"/>
              <a:t>Financial Services has developed a system to advertise unused Gift Cards</a:t>
            </a:r>
          </a:p>
          <a:p>
            <a:r>
              <a:rPr lang="en-US" dirty="0" smtClean="0"/>
              <a:t>Departments basically sell and buy cards by providing accounts to charge from and to</a:t>
            </a:r>
          </a:p>
          <a:p>
            <a:r>
              <a:rPr lang="en-US" dirty="0" smtClean="0"/>
              <a:t>The actions still mimic a working fund request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08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Card System: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sz="2800" dirty="0" smtClean="0"/>
              <a:t>Selling </a:t>
            </a:r>
            <a:r>
              <a:rPr lang="en-US" sz="2800" dirty="0"/>
              <a:t>department enters all unused cards into an inventory </a:t>
            </a:r>
            <a:r>
              <a:rPr lang="en-US" sz="2800" dirty="0" smtClean="0"/>
              <a:t>list  </a:t>
            </a:r>
          </a:p>
          <a:p>
            <a:pPr lvl="1" indent="287338"/>
            <a:r>
              <a:rPr lang="en-US" dirty="0" smtClean="0"/>
              <a:t>The </a:t>
            </a:r>
            <a:r>
              <a:rPr lang="en-US" dirty="0"/>
              <a:t>vendor </a:t>
            </a:r>
            <a:r>
              <a:rPr lang="en-US" dirty="0" smtClean="0"/>
              <a:t>name</a:t>
            </a:r>
          </a:p>
          <a:p>
            <a:pPr lvl="1" indent="287338"/>
            <a:r>
              <a:rPr lang="en-US" dirty="0" smtClean="0"/>
              <a:t>Quantity g</a:t>
            </a:r>
          </a:p>
          <a:p>
            <a:pPr lvl="1" indent="287338"/>
            <a:r>
              <a:rPr lang="en-US" dirty="0" smtClean="0"/>
              <a:t>Amount </a:t>
            </a:r>
            <a:r>
              <a:rPr lang="en-US" dirty="0"/>
              <a:t>of the cards are </a:t>
            </a:r>
            <a:r>
              <a:rPr lang="en-US" dirty="0" smtClean="0"/>
              <a:t>required </a:t>
            </a:r>
          </a:p>
          <a:p>
            <a:pPr marL="396875" lvl="1" indent="0">
              <a:buNone/>
            </a:pPr>
            <a:r>
              <a:rPr lang="en-US" dirty="0" smtClean="0"/>
              <a:t>2. Seller </a:t>
            </a:r>
            <a:r>
              <a:rPr lang="en-US" dirty="0"/>
              <a:t>is now finished.  </a:t>
            </a:r>
          </a:p>
          <a:p>
            <a:pPr marL="854075" lvl="1" indent="-168275"/>
            <a:r>
              <a:rPr lang="en-US" dirty="0"/>
              <a:t> </a:t>
            </a:r>
            <a:r>
              <a:rPr lang="en-US" dirty="0" smtClean="0"/>
              <a:t>Process </a:t>
            </a:r>
            <a:r>
              <a:rPr lang="en-US" dirty="0"/>
              <a:t>is similar to </a:t>
            </a:r>
            <a:r>
              <a:rPr lang="en-US" dirty="0" smtClean="0"/>
              <a:t>listing </a:t>
            </a:r>
            <a:r>
              <a:rPr lang="en-US" dirty="0"/>
              <a:t>tickets on StubHub.</a:t>
            </a:r>
          </a:p>
          <a:p>
            <a:endParaRPr lang="en-US" sz="2800" dirty="0"/>
          </a:p>
        </p:txBody>
      </p:sp>
      <p:pic>
        <p:nvPicPr>
          <p:cNvPr id="3074" name="Picture 2" descr="C:\Users\lscarantino\AppData\Local\Microsoft\Windows\Temporary Internet Files\Content.IE5\72UDDTBM\gift card_25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1" y="2025651"/>
            <a:ext cx="1625397" cy="162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4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Card System: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sz="3600" dirty="0" smtClean="0"/>
              <a:t>. Buyer </a:t>
            </a:r>
            <a:r>
              <a:rPr lang="en-US" sz="3600" dirty="0"/>
              <a:t>reviews the inventory and selects the desired cards.  </a:t>
            </a:r>
            <a:endParaRPr lang="en-US" sz="3600" dirty="0" smtClean="0"/>
          </a:p>
          <a:p>
            <a:pPr lvl="1"/>
            <a:r>
              <a:rPr lang="en-US" sz="3600" dirty="0" smtClean="0"/>
              <a:t>It </a:t>
            </a:r>
            <a:r>
              <a:rPr lang="en-US" sz="3600" dirty="0"/>
              <a:t>can be all, or a portion of the cards listed by a </a:t>
            </a:r>
            <a:r>
              <a:rPr lang="en-US" sz="3600" dirty="0" smtClean="0"/>
              <a:t>department</a:t>
            </a:r>
          </a:p>
          <a:p>
            <a:pPr lvl="1"/>
            <a:r>
              <a:rPr lang="en-US" sz="3600" dirty="0" smtClean="0"/>
              <a:t>All </a:t>
            </a:r>
            <a:r>
              <a:rPr lang="en-US" sz="3600" dirty="0"/>
              <a:t>cards selected go into the buyer’s Shopping Cart </a:t>
            </a:r>
            <a:endParaRPr lang="en-US" sz="3600" dirty="0" smtClean="0"/>
          </a:p>
          <a:p>
            <a:pPr lvl="1"/>
            <a:r>
              <a:rPr lang="en-US" sz="3600" dirty="0" smtClean="0"/>
              <a:t>These cards and </a:t>
            </a:r>
            <a:r>
              <a:rPr lang="en-US" sz="3600" dirty="0"/>
              <a:t>are removed from the inventory list.</a:t>
            </a:r>
          </a:p>
          <a:p>
            <a:pPr marL="0" indent="0">
              <a:buNone/>
            </a:pPr>
            <a:r>
              <a:rPr lang="en-US" sz="3600" dirty="0" smtClean="0"/>
              <a:t>2.   </a:t>
            </a:r>
            <a:r>
              <a:rPr lang="en-US" sz="3600" dirty="0"/>
              <a:t>Buyer clicks the Checkout </a:t>
            </a:r>
            <a:r>
              <a:rPr lang="en-US" sz="3600" dirty="0" smtClean="0"/>
              <a:t>button</a:t>
            </a:r>
          </a:p>
          <a:p>
            <a:pPr lvl="1"/>
            <a:r>
              <a:rPr lang="en-US" sz="3600" dirty="0"/>
              <a:t>A</a:t>
            </a:r>
            <a:r>
              <a:rPr lang="en-US" sz="3600" dirty="0" smtClean="0"/>
              <a:t>n </a:t>
            </a:r>
            <a:r>
              <a:rPr lang="en-US" sz="3600" dirty="0"/>
              <a:t>email pops up that will require the buyer to attach justification for the cards (same documentation as a WF request would require).  </a:t>
            </a:r>
            <a:endParaRPr lang="en-US" sz="3600" dirty="0" smtClean="0"/>
          </a:p>
          <a:p>
            <a:pPr marL="461963" lvl="1" indent="-461963">
              <a:buNone/>
            </a:pPr>
            <a:r>
              <a:rPr lang="en-US" sz="3600" dirty="0" smtClean="0"/>
              <a:t>3. Buyer </a:t>
            </a:r>
            <a:r>
              <a:rPr lang="en-US" sz="3600" dirty="0"/>
              <a:t>forwards the email to Disbursements</a:t>
            </a:r>
            <a:r>
              <a:rPr lang="en-US" sz="3600" dirty="0" smtClean="0"/>
              <a:t>.</a:t>
            </a:r>
          </a:p>
          <a:p>
            <a:pPr marL="684213" lvl="1" indent="-222250"/>
            <a:r>
              <a:rPr lang="en-US" sz="3600" dirty="0" smtClean="0"/>
              <a:t>This </a:t>
            </a:r>
            <a:r>
              <a:rPr lang="en-US" sz="3600" dirty="0"/>
              <a:t>must be done in 24 hours, or the cards will automatically be returned to the inventory.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573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Gift Card System: Financial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Disbursements </a:t>
            </a:r>
            <a:r>
              <a:rPr lang="en-US" dirty="0"/>
              <a:t>will review the </a:t>
            </a:r>
            <a:r>
              <a:rPr lang="en-US" dirty="0" smtClean="0"/>
              <a:t>documentation</a:t>
            </a:r>
          </a:p>
          <a:p>
            <a:pPr marL="857250" lvl="1" indent="-457200"/>
            <a:r>
              <a:rPr lang="en-US" dirty="0" smtClean="0"/>
              <a:t>If appropriate they will  </a:t>
            </a:r>
            <a:r>
              <a:rPr lang="en-US" dirty="0"/>
              <a:t>click an approval button </a:t>
            </a:r>
            <a:endParaRPr lang="en-US" dirty="0" smtClean="0"/>
          </a:p>
          <a:p>
            <a:pPr marL="857250" lvl="1" indent="-457200"/>
            <a:r>
              <a:rPr lang="en-US" dirty="0" smtClean="0"/>
              <a:t>An email will automatically </a:t>
            </a:r>
            <a:r>
              <a:rPr lang="en-US" dirty="0"/>
              <a:t>generate </a:t>
            </a:r>
            <a:r>
              <a:rPr lang="en-US" dirty="0" smtClean="0"/>
              <a:t>that </a:t>
            </a:r>
            <a:r>
              <a:rPr lang="en-US" dirty="0"/>
              <a:t>is forwarded to both the buyer and seller.  </a:t>
            </a:r>
            <a:endParaRPr lang="en-US" dirty="0" smtClean="0"/>
          </a:p>
          <a:p>
            <a:pPr marL="857250" lvl="1" indent="-457200"/>
            <a:r>
              <a:rPr lang="en-US" dirty="0" smtClean="0"/>
              <a:t>This </a:t>
            </a:r>
            <a:r>
              <a:rPr lang="en-US" dirty="0"/>
              <a:t>will be completed within 24 hours of receiving the email.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It </a:t>
            </a:r>
            <a:r>
              <a:rPr lang="en-US" dirty="0"/>
              <a:t>is then up to the two parties to make the arrangement to transfer the </a:t>
            </a:r>
            <a:r>
              <a:rPr lang="en-US" dirty="0" smtClean="0"/>
              <a:t>cards.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Disbursements </a:t>
            </a:r>
            <a:r>
              <a:rPr lang="en-US" dirty="0"/>
              <a:t>will complete the JE using the information provided when the buyer and seller began the process.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261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SPAC Updates</a:t>
            </a:r>
            <a:br>
              <a:rPr lang="en-US" b="1" dirty="0" smtClean="0"/>
            </a:br>
            <a:r>
              <a:rPr lang="en-US" b="1" dirty="0" smtClean="0"/>
              <a:t>4th Quarter 2015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19, 2015</a:t>
            </a:r>
          </a:p>
          <a:p>
            <a:r>
              <a:rPr lang="en-US" dirty="0"/>
              <a:t>2:30 – 4 pm</a:t>
            </a:r>
          </a:p>
          <a:p>
            <a:r>
              <a:rPr lang="en-US" dirty="0"/>
              <a:t>Pharmacy Hall: S201 Lecture Hall</a:t>
            </a:r>
          </a:p>
        </p:txBody>
      </p:sp>
    </p:spTree>
    <p:extLst>
      <p:ext uri="{BB962C8B-B14F-4D97-AF65-F5344CB8AC3E}">
        <p14:creationId xmlns:p14="http://schemas.microsoft.com/office/powerpoint/2010/main" val="150469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Gift Card System: Where/When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4632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/>
              <a:t>The link will be on the FS web site, in the Disbursements section.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Targeting the first several weeks of December</a:t>
            </a:r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system is simple and </a:t>
            </a:r>
            <a:r>
              <a:rPr lang="en-US" dirty="0" smtClean="0"/>
              <a:t>intuitive</a:t>
            </a:r>
            <a:r>
              <a:rPr lang="en-US" dirty="0"/>
              <a:t> 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Questions</a:t>
            </a:r>
            <a:r>
              <a:rPr lang="en-US" dirty="0">
                <a:solidFill>
                  <a:srgbClr val="FF0000"/>
                </a:solidFill>
              </a:rPr>
              <a:t>:  Larry </a:t>
            </a:r>
            <a:r>
              <a:rPr lang="en-US" dirty="0" smtClean="0">
                <a:solidFill>
                  <a:srgbClr val="FF0000"/>
                </a:solidFill>
              </a:rPr>
              <a:t>Miller, AD Financial Services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90" y="1809750"/>
            <a:ext cx="3425190" cy="433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521200" y="1149350"/>
            <a:ext cx="1216152" cy="73152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 ORGANIZATION CHART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10451692"/>
              </p:ext>
            </p:extLst>
          </p:nvPr>
        </p:nvGraphicFramePr>
        <p:xfrm>
          <a:off x="457200" y="1417638"/>
          <a:ext cx="8561294" cy="518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950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SPAC ORGANIZATION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Calendar Year End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1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Effort Reporting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January 1 pay (pay period 16-13)moved to December 31</a:t>
            </a:r>
          </a:p>
          <a:p>
            <a:r>
              <a:rPr lang="en-US" dirty="0" smtClean="0"/>
              <a:t>Pay Period 16-13 shifted from the March effort form to the December Effort Form</a:t>
            </a:r>
          </a:p>
          <a:p>
            <a:r>
              <a:rPr lang="en-US" dirty="0" smtClean="0"/>
              <a:t>Effort Forms will be initiated after the holiday break</a:t>
            </a:r>
          </a:p>
          <a:p>
            <a:r>
              <a:rPr lang="en-US" dirty="0" smtClean="0"/>
              <a:t>New Reporting Periods Schedule is on the Cost website</a:t>
            </a:r>
          </a:p>
          <a:p>
            <a:r>
              <a:rPr lang="en-US" dirty="0" smtClean="0"/>
              <a:t>September Effort Forms are due next Tuesday!</a:t>
            </a:r>
          </a:p>
        </p:txBody>
      </p:sp>
    </p:spTree>
    <p:extLst>
      <p:ext uri="{BB962C8B-B14F-4D97-AF65-F5344CB8AC3E}">
        <p14:creationId xmlns:p14="http://schemas.microsoft.com/office/powerpoint/2010/main" val="177372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 NIH Sub Accounting Means Stricter Close-Out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Expenses must be posted in RAVEN to be sure that we not only report timely on an FFR, but draw the funds before the funds expire in PMS</a:t>
            </a:r>
          </a:p>
          <a:p>
            <a:r>
              <a:rPr lang="en-US" dirty="0" smtClean="0"/>
              <a:t>December deadlines</a:t>
            </a:r>
          </a:p>
          <a:p>
            <a:pPr lvl="1"/>
            <a:r>
              <a:rPr lang="en-US" dirty="0" smtClean="0"/>
              <a:t>NIH 8/31/15 end dates</a:t>
            </a:r>
          </a:p>
          <a:p>
            <a:pPr lvl="2"/>
            <a:r>
              <a:rPr lang="en-US" dirty="0" smtClean="0"/>
              <a:t>Due dates for draws and FFR 12/29/15</a:t>
            </a:r>
          </a:p>
          <a:p>
            <a:pPr lvl="1"/>
            <a:r>
              <a:rPr lang="en-US" dirty="0" smtClean="0"/>
              <a:t>Non NIH 9/29/15 and 9/30/15 end dates</a:t>
            </a:r>
          </a:p>
          <a:p>
            <a:pPr lvl="2"/>
            <a:r>
              <a:rPr lang="en-US" dirty="0" smtClean="0"/>
              <a:t>Due dates for draws and FFR 12/28/15 or 12/29/15</a:t>
            </a:r>
          </a:p>
          <a:p>
            <a:r>
              <a:rPr lang="en-US" dirty="0" smtClean="0"/>
              <a:t>PAY PERIOD 16-13 WILL NOT POST IN TIME!!!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7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Posting in Time for December Due Dates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61846"/>
              </p:ext>
            </p:extLst>
          </p:nvPr>
        </p:nvGraphicFramePr>
        <p:xfrm>
          <a:off x="885826" y="1470819"/>
          <a:ext cx="7800974" cy="5023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81"/>
                <a:gridCol w="3044093"/>
              </a:tblGrid>
              <a:tr h="3904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Transaction Description</a:t>
                      </a:r>
                      <a:endParaRPr lang="en-US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Deadline </a:t>
                      </a:r>
                      <a:r>
                        <a:rPr lang="en-US" sz="1600" dirty="0" smtClean="0">
                          <a:effectLst/>
                        </a:rPr>
                        <a:t>Date</a:t>
                      </a:r>
                      <a:endParaRPr lang="en-US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Approved employee travel expense </a:t>
                      </a:r>
                      <a:r>
                        <a:rPr lang="en-US" sz="1600" dirty="0" err="1">
                          <a:effectLst/>
                        </a:rPr>
                        <a:t>eforms</a:t>
                      </a:r>
                      <a:r>
                        <a:rPr lang="en-US" sz="1600" dirty="0">
                          <a:effectLst/>
                        </a:rPr>
                        <a:t> for inclusion in Pay Period </a:t>
                      </a:r>
                      <a:r>
                        <a:rPr lang="en-US" sz="1600" dirty="0" smtClean="0">
                          <a:effectLst/>
                        </a:rPr>
                        <a:t>16-12 </a:t>
                      </a:r>
                      <a:r>
                        <a:rPr lang="en-US" sz="1600" dirty="0">
                          <a:effectLst/>
                        </a:rPr>
                        <a:t>(Pay Date </a:t>
                      </a:r>
                      <a:r>
                        <a:rPr lang="en-US" sz="1600" dirty="0" smtClean="0">
                          <a:effectLst/>
                        </a:rPr>
                        <a:t>12/18/15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Thursday- December 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4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Approved non-employee travel expense eforms and supporting documentation for inclusion as a payment in December submitted to FS-Travel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Thursday- December 17- noon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Working Fund checks for inclusion as a payment in December submitted to FS-Working Fund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Thursday- December 17- noon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Accounts Payable invoices for inclusion as a payment in December submitted to FS-Accounts Payable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Thursday- December 17- noon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International wire requests for payment in December submitted to Moji Nabavian (SPAC)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Tuesday- December 15- noon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Payroll Adjustment Forms for inclusion in Pay Period </a:t>
                      </a:r>
                      <a:r>
                        <a:rPr lang="en-US" sz="1600" dirty="0" smtClean="0">
                          <a:effectLst/>
                        </a:rPr>
                        <a:t>16-12 </a:t>
                      </a:r>
                      <a:r>
                        <a:rPr lang="en-US" sz="1600" dirty="0">
                          <a:effectLst/>
                        </a:rPr>
                        <a:t>(Pay Date </a:t>
                      </a:r>
                      <a:r>
                        <a:rPr lang="en-US" sz="1600" dirty="0" smtClean="0">
                          <a:effectLst/>
                        </a:rPr>
                        <a:t>12/18/15</a:t>
                      </a:r>
                      <a:r>
                        <a:rPr lang="en-US" sz="1600" dirty="0">
                          <a:effectLst/>
                        </a:rPr>
                        <a:t>) submitted to FS-Payroll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Thursday- December </a:t>
                      </a:r>
                      <a:r>
                        <a:rPr lang="en-US" sz="1600" dirty="0" smtClean="0"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December Journal Entries for Fund 18X cost transfers submitted in eUMB-Financials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Friday- December 18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Final Timesheet approval in </a:t>
                      </a:r>
                      <a:r>
                        <a:rPr lang="en-US" sz="1600" dirty="0" err="1">
                          <a:effectLst/>
                        </a:rPr>
                        <a:t>eUMB</a:t>
                      </a:r>
                      <a:r>
                        <a:rPr lang="en-US" sz="1600" dirty="0">
                          <a:effectLst/>
                        </a:rPr>
                        <a:t>-HRMS for </a:t>
                      </a:r>
                      <a:r>
                        <a:rPr lang="en-US" sz="1600" dirty="0" smtClean="0">
                          <a:effectLst/>
                        </a:rPr>
                        <a:t>PP16-12</a:t>
                      </a:r>
                      <a:r>
                        <a:rPr lang="en-US" sz="1600" dirty="0">
                          <a:effectLst/>
                        </a:rPr>
                        <a:t> (Pay Date </a:t>
                      </a:r>
                      <a:r>
                        <a:rPr lang="en-US" sz="1600" dirty="0" smtClean="0">
                          <a:effectLst/>
                        </a:rPr>
                        <a:t>12/18/15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Monday- December </a:t>
                      </a:r>
                      <a:r>
                        <a:rPr lang="en-US" sz="1600" dirty="0" smtClean="0">
                          <a:effectLst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9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Direct </a:t>
                      </a:r>
                      <a:r>
                        <a:rPr lang="en-US" sz="1600" dirty="0" err="1">
                          <a:effectLst/>
                        </a:rPr>
                        <a:t>Retros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 and EFPs for PP16-12 </a:t>
                      </a:r>
                      <a:r>
                        <a:rPr lang="en-US" sz="1600" dirty="0">
                          <a:effectLst/>
                        </a:rPr>
                        <a:t>submitted to </a:t>
                      </a:r>
                      <a:r>
                        <a:rPr lang="en-US" sz="1600" dirty="0" smtClean="0">
                          <a:effectLst/>
                        </a:rPr>
                        <a:t>SPAC-Costing</a:t>
                      </a:r>
                      <a:r>
                        <a:rPr lang="en-US" sz="1600" baseline="0" dirty="0" smtClean="0">
                          <a:effectLst/>
                        </a:rPr>
                        <a:t> and Compliance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Wednesday- December </a:t>
                      </a:r>
                      <a:r>
                        <a:rPr lang="en-US" sz="1600" dirty="0" smtClean="0">
                          <a:effectLst/>
                        </a:rPr>
                        <a:t>15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- </a:t>
                      </a:r>
                      <a:r>
                        <a:rPr lang="en-US" sz="1600" dirty="0">
                          <a:effectLst/>
                        </a:rPr>
                        <a:t>2PM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66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Account Set Up Metrics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1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7896</TotalTime>
  <Words>1298</Words>
  <Application>Microsoft Macintosh PowerPoint</Application>
  <PresentationFormat>On-screen Show (4:3)</PresentationFormat>
  <Paragraphs>238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SPA/SPAC UPDATE MEETING </vt:lpstr>
      <vt:lpstr>TODAY’S AGENDA</vt:lpstr>
      <vt:lpstr>SPAC Updates 4th Quarter 2015</vt:lpstr>
      <vt:lpstr>SPAC ORGANIZATION CHART</vt:lpstr>
      <vt:lpstr>Calendar Year End Deadlines</vt:lpstr>
      <vt:lpstr>New Effort Reporting Schedule</vt:lpstr>
      <vt:lpstr>Reminder:  NIH Sub Accounting Means Stricter Close-Out</vt:lpstr>
      <vt:lpstr>For Posting in Time for December Due Dates</vt:lpstr>
      <vt:lpstr>Account Set Up Metrics</vt:lpstr>
      <vt:lpstr>Account Set Up Metrics</vt:lpstr>
      <vt:lpstr>Account Set Up Metrics</vt:lpstr>
      <vt:lpstr>Federal Register Notice 9/11/2015</vt:lpstr>
      <vt:lpstr>2 CFR 200.308 (c) – Change in Scope</vt:lpstr>
      <vt:lpstr>New UMB Policies Related to the Uniform Guidance</vt:lpstr>
      <vt:lpstr>On-line DIRRF Form</vt:lpstr>
      <vt:lpstr>Fast Facts About a DIRRF</vt:lpstr>
      <vt:lpstr>Old DIRRF</vt:lpstr>
      <vt:lpstr>Where to Find the DIRRF</vt:lpstr>
      <vt:lpstr>New Online DIRRF</vt:lpstr>
      <vt:lpstr>DIRRF Email</vt:lpstr>
      <vt:lpstr>When To Use the Online DIRRF</vt:lpstr>
      <vt:lpstr>Change in Deliverable Close-Out Schedule</vt:lpstr>
      <vt:lpstr>Current Deliverable Schedule</vt:lpstr>
      <vt:lpstr>New Deliverable Schedule</vt:lpstr>
      <vt:lpstr>Gift Card System</vt:lpstr>
      <vt:lpstr>Gift Card System</vt:lpstr>
      <vt:lpstr>Gift Card System: Seller</vt:lpstr>
      <vt:lpstr>Gift Card System: Buyer</vt:lpstr>
      <vt:lpstr>Gift Card System: Financial Services</vt:lpstr>
      <vt:lpstr>Gift Card System: Where/When</vt:lpstr>
    </vt:vector>
  </TitlesOfParts>
  <Company>Univ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Office of Research &amp; Development</cp:lastModifiedBy>
  <cp:revision>388</cp:revision>
  <cp:lastPrinted>2015-11-19T15:25:31Z</cp:lastPrinted>
  <dcterms:created xsi:type="dcterms:W3CDTF">2011-07-11T15:55:14Z</dcterms:created>
  <dcterms:modified xsi:type="dcterms:W3CDTF">2015-12-09T17:55:55Z</dcterms:modified>
</cp:coreProperties>
</file>