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376" r:id="rId2"/>
    <p:sldId id="377" r:id="rId3"/>
    <p:sldId id="334" r:id="rId4"/>
    <p:sldId id="378" r:id="rId5"/>
    <p:sldId id="379" r:id="rId6"/>
    <p:sldId id="380" r:id="rId7"/>
    <p:sldId id="381" r:id="rId8"/>
    <p:sldId id="382" r:id="rId9"/>
    <p:sldId id="383" r:id="rId10"/>
    <p:sldId id="384" r:id="rId11"/>
    <p:sldId id="385" r:id="rId12"/>
    <p:sldId id="386" r:id="rId13"/>
    <p:sldId id="387" r:id="rId14"/>
    <p:sldId id="388" r:id="rId15"/>
    <p:sldId id="389" r:id="rId16"/>
    <p:sldId id="397" r:id="rId17"/>
    <p:sldId id="399" r:id="rId18"/>
    <p:sldId id="390" r:id="rId19"/>
    <p:sldId id="391" r:id="rId20"/>
    <p:sldId id="400" r:id="rId21"/>
    <p:sldId id="392" r:id="rId22"/>
    <p:sldId id="393" r:id="rId23"/>
    <p:sldId id="394" r:id="rId24"/>
    <p:sldId id="395" r:id="rId25"/>
    <p:sldId id="396" r:id="rId26"/>
    <p:sldId id="401" r:id="rId27"/>
    <p:sldId id="402" r:id="rId28"/>
  </p:sldIdLst>
  <p:sldSz cx="9144000" cy="6858000" type="screen4x3"/>
  <p:notesSz cx="6954838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B5E98C6-96CA-4BA1-94AA-A7BC1129AB69}">
          <p14:sldIdLst>
            <p14:sldId id="376"/>
            <p14:sldId id="377"/>
            <p14:sldId id="334"/>
            <p14:sldId id="378"/>
            <p14:sldId id="379"/>
            <p14:sldId id="380"/>
            <p14:sldId id="381"/>
            <p14:sldId id="382"/>
            <p14:sldId id="383"/>
            <p14:sldId id="384"/>
            <p14:sldId id="385"/>
            <p14:sldId id="386"/>
            <p14:sldId id="387"/>
            <p14:sldId id="388"/>
            <p14:sldId id="389"/>
            <p14:sldId id="397"/>
            <p14:sldId id="399"/>
            <p14:sldId id="390"/>
            <p14:sldId id="391"/>
            <p14:sldId id="400"/>
            <p14:sldId id="392"/>
            <p14:sldId id="393"/>
            <p14:sldId id="394"/>
            <p14:sldId id="395"/>
            <p14:sldId id="396"/>
            <p14:sldId id="401"/>
            <p14:sldId id="40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734" autoAdjust="0"/>
    <p:restoredTop sz="94709" autoAdjust="0"/>
  </p:normalViewPr>
  <p:slideViewPr>
    <p:cSldViewPr snapToGrid="0" snapToObjects="1">
      <p:cViewPr>
        <p:scale>
          <a:sx n="118" d="100"/>
          <a:sy n="118" d="100"/>
        </p:scale>
        <p:origin x="-630" y="4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56" d="100"/>
          <a:sy n="56" d="100"/>
        </p:scale>
        <p:origin x="-1812" y="-96"/>
      </p:cViewPr>
      <p:guideLst>
        <p:guide orient="horz" pos="2932"/>
        <p:guide pos="219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038207-95F5-46ED-BEA9-1844813AE0C8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51AFACE-5A7A-44BB-A10E-223284A3E359}">
      <dgm:prSet phldrT="[Text]"/>
      <dgm:spPr/>
      <dgm:t>
        <a:bodyPr/>
        <a:lstStyle/>
        <a:p>
          <a:r>
            <a:rPr lang="en-US" dirty="0" smtClean="0"/>
            <a:t>Fritz Alphonse Team White Manager</a:t>
          </a:r>
          <a:endParaRPr lang="en-US" dirty="0"/>
        </a:p>
      </dgm:t>
    </dgm:pt>
    <dgm:pt modelId="{32DBF441-822A-4128-A07D-687D315CBBA3}" type="parTrans" cxnId="{3E237ED7-EE76-4469-8096-D524866CEF9B}">
      <dgm:prSet/>
      <dgm:spPr/>
      <dgm:t>
        <a:bodyPr/>
        <a:lstStyle/>
        <a:p>
          <a:endParaRPr lang="en-US"/>
        </a:p>
      </dgm:t>
    </dgm:pt>
    <dgm:pt modelId="{DEB5D5DF-EC86-493A-B7A7-373E7DA49DBF}" type="sibTrans" cxnId="{3E237ED7-EE76-4469-8096-D524866CEF9B}">
      <dgm:prSet/>
      <dgm:spPr/>
      <dgm:t>
        <a:bodyPr/>
        <a:lstStyle/>
        <a:p>
          <a:endParaRPr lang="en-US"/>
        </a:p>
      </dgm:t>
    </dgm:pt>
    <dgm:pt modelId="{2210F02A-FAF2-4053-81E7-75A10A1C185F}">
      <dgm:prSet phldrT="[Text]"/>
      <dgm:spPr/>
      <dgm:t>
        <a:bodyPr/>
        <a:lstStyle/>
        <a:p>
          <a:r>
            <a:rPr lang="en-US" dirty="0" smtClean="0"/>
            <a:t>Daniel Grote</a:t>
          </a:r>
        </a:p>
        <a:p>
          <a:r>
            <a:rPr lang="en-US" dirty="0" smtClean="0"/>
            <a:t> Financial </a:t>
          </a:r>
          <a:r>
            <a:rPr lang="en-US" dirty="0"/>
            <a:t>Accountant </a:t>
          </a:r>
        </a:p>
      </dgm:t>
    </dgm:pt>
    <dgm:pt modelId="{53168AFB-92F3-4947-A093-BA6E345DC7E9}" type="parTrans" cxnId="{02DE7628-3507-442C-BF63-88B173671E1C}">
      <dgm:prSet/>
      <dgm:spPr/>
      <dgm:t>
        <a:bodyPr/>
        <a:lstStyle/>
        <a:p>
          <a:endParaRPr lang="en-US"/>
        </a:p>
      </dgm:t>
    </dgm:pt>
    <dgm:pt modelId="{0C59DFE9-422E-4C71-806F-60F61709D9DD}" type="sibTrans" cxnId="{02DE7628-3507-442C-BF63-88B173671E1C}">
      <dgm:prSet/>
      <dgm:spPr/>
      <dgm:t>
        <a:bodyPr/>
        <a:lstStyle/>
        <a:p>
          <a:endParaRPr lang="en-US"/>
        </a:p>
      </dgm:t>
    </dgm:pt>
    <dgm:pt modelId="{D36F5AFE-B446-44E0-AA05-50E17D83F3E4}">
      <dgm:prSet phldrT="[Text]"/>
      <dgm:spPr/>
      <dgm:t>
        <a:bodyPr/>
        <a:lstStyle/>
        <a:p>
          <a:r>
            <a:rPr lang="en-US" dirty="0" smtClean="0"/>
            <a:t>Wendy Yu </a:t>
          </a:r>
        </a:p>
        <a:p>
          <a:r>
            <a:rPr lang="en-US" dirty="0" smtClean="0"/>
            <a:t>Financial </a:t>
          </a:r>
          <a:r>
            <a:rPr lang="en-US" dirty="0"/>
            <a:t>Accountant</a:t>
          </a:r>
        </a:p>
      </dgm:t>
    </dgm:pt>
    <dgm:pt modelId="{D8287D1C-3A3F-4773-9F18-0AC8DCD13A8F}" type="parTrans" cxnId="{18588709-6E00-417D-B620-A3C4C81BCB81}">
      <dgm:prSet/>
      <dgm:spPr/>
      <dgm:t>
        <a:bodyPr/>
        <a:lstStyle/>
        <a:p>
          <a:endParaRPr lang="en-US"/>
        </a:p>
      </dgm:t>
    </dgm:pt>
    <dgm:pt modelId="{45C19544-50A5-4C0B-B040-4DD8B47A7CB7}" type="sibTrans" cxnId="{18588709-6E00-417D-B620-A3C4C81BCB81}">
      <dgm:prSet/>
      <dgm:spPr/>
      <dgm:t>
        <a:bodyPr/>
        <a:lstStyle/>
        <a:p>
          <a:endParaRPr lang="en-US"/>
        </a:p>
      </dgm:t>
    </dgm:pt>
    <dgm:pt modelId="{D095D5A7-82E7-4460-9815-9B0AABC73FF5}">
      <dgm:prSet phldrT="[Text]"/>
      <dgm:sp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6200000" scaled="0"/>
        </a:gradFill>
      </dgm:spPr>
      <dgm:t>
        <a:bodyPr/>
        <a:lstStyle/>
        <a:p>
          <a:r>
            <a:rPr lang="en-US" smtClean="0"/>
            <a:t>Vacant</a:t>
          </a:r>
          <a:endParaRPr lang="en-US" dirty="0" smtClean="0"/>
        </a:p>
        <a:p>
          <a:r>
            <a:rPr lang="en-US" dirty="0" smtClean="0"/>
            <a:t>Financial </a:t>
          </a:r>
          <a:r>
            <a:rPr lang="en-US" dirty="0"/>
            <a:t>Accountant</a:t>
          </a:r>
        </a:p>
      </dgm:t>
    </dgm:pt>
    <dgm:pt modelId="{38349807-0FF5-4275-9CB6-5C7722732C32}" type="parTrans" cxnId="{1A05E013-7AE2-4D06-B637-8E0365C5776F}">
      <dgm:prSet/>
      <dgm:spPr/>
      <dgm:t>
        <a:bodyPr/>
        <a:lstStyle/>
        <a:p>
          <a:endParaRPr lang="en-US"/>
        </a:p>
      </dgm:t>
    </dgm:pt>
    <dgm:pt modelId="{D3E0BFFF-A373-4FD1-A7A0-EB3A886236DE}" type="sibTrans" cxnId="{1A05E013-7AE2-4D06-B637-8E0365C5776F}">
      <dgm:prSet/>
      <dgm:spPr/>
      <dgm:t>
        <a:bodyPr/>
        <a:lstStyle/>
        <a:p>
          <a:endParaRPr lang="en-US"/>
        </a:p>
      </dgm:t>
    </dgm:pt>
    <dgm:pt modelId="{9FB6E4F1-64B2-4919-A817-D202FB5C2BDD}">
      <dgm:prSet phldrT="[Text]"/>
      <dgm:spPr/>
      <dgm:t>
        <a:bodyPr/>
        <a:lstStyle/>
        <a:p>
          <a:r>
            <a:rPr lang="en-US" dirty="0" smtClean="0"/>
            <a:t>Amy LaFevers Assistant Director </a:t>
          </a:r>
          <a:endParaRPr lang="en-US" dirty="0"/>
        </a:p>
      </dgm:t>
    </dgm:pt>
    <dgm:pt modelId="{061BE450-BA66-48E7-BE36-E89E6B28C437}" type="parTrans" cxnId="{15E3154D-2506-45D9-ADB6-5FE3063ACA1F}">
      <dgm:prSet/>
      <dgm:spPr/>
      <dgm:t>
        <a:bodyPr/>
        <a:lstStyle/>
        <a:p>
          <a:endParaRPr lang="en-US"/>
        </a:p>
      </dgm:t>
    </dgm:pt>
    <dgm:pt modelId="{9EA7AD51-A424-4E8F-BA14-3E423E23BE68}" type="sibTrans" cxnId="{15E3154D-2506-45D9-ADB6-5FE3063ACA1F}">
      <dgm:prSet/>
      <dgm:spPr/>
      <dgm:t>
        <a:bodyPr/>
        <a:lstStyle/>
        <a:p>
          <a:endParaRPr lang="en-US"/>
        </a:p>
      </dgm:t>
    </dgm:pt>
    <dgm:pt modelId="{974488E9-BC5E-49AC-856C-36EFF872D42D}">
      <dgm:prSet phldrT="[Text]"/>
      <dgm:sp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6200000" scaled="0"/>
        </a:gradFill>
      </dgm:spPr>
      <dgm:t>
        <a:bodyPr/>
        <a:lstStyle/>
        <a:p>
          <a:r>
            <a:rPr lang="en-US" dirty="0" smtClean="0"/>
            <a:t>Michelle Moore</a:t>
          </a:r>
        </a:p>
        <a:p>
          <a:r>
            <a:rPr lang="en-US" dirty="0" smtClean="0"/>
            <a:t> Financial </a:t>
          </a:r>
          <a:r>
            <a:rPr lang="en-US" dirty="0"/>
            <a:t>Accountant</a:t>
          </a:r>
        </a:p>
      </dgm:t>
    </dgm:pt>
    <dgm:pt modelId="{98A41E5F-CC39-48AF-BFC6-F6B8BCEF2F09}" type="parTrans" cxnId="{B0093DE9-8921-4488-BE5A-1F048BA2D98D}">
      <dgm:prSet/>
      <dgm:spPr/>
      <dgm:t>
        <a:bodyPr/>
        <a:lstStyle/>
        <a:p>
          <a:endParaRPr lang="en-US"/>
        </a:p>
      </dgm:t>
    </dgm:pt>
    <dgm:pt modelId="{5AAA5673-0847-4FD3-9098-A3AEA043FE26}" type="sibTrans" cxnId="{B0093DE9-8921-4488-BE5A-1F048BA2D98D}">
      <dgm:prSet/>
      <dgm:spPr/>
      <dgm:t>
        <a:bodyPr/>
        <a:lstStyle/>
        <a:p>
          <a:endParaRPr lang="en-US"/>
        </a:p>
      </dgm:t>
    </dgm:pt>
    <dgm:pt modelId="{2BA7BE0B-5E6C-4CAE-A97D-9438EBB1669E}">
      <dgm:prSet phldrT="[Text]"/>
      <dgm:spPr>
        <a:gradFill rotWithShape="0">
          <a:gsLst>
            <a:gs pos="0">
              <a:srgbClr val="8488C4"/>
            </a:gs>
            <a:gs pos="0">
              <a:srgbClr val="D4DEFF"/>
            </a:gs>
            <a:gs pos="100000">
              <a:srgbClr val="D4DEFF"/>
            </a:gs>
            <a:gs pos="100000">
              <a:srgbClr val="96AB94"/>
            </a:gs>
          </a:gsLst>
          <a:lin ang="16200000" scaled="0"/>
        </a:gradFill>
      </dgm:spPr>
      <dgm:t>
        <a:bodyPr/>
        <a:lstStyle/>
        <a:p>
          <a:r>
            <a:rPr lang="en-US" dirty="0" smtClean="0"/>
            <a:t>Kevin Smith </a:t>
          </a:r>
        </a:p>
        <a:p>
          <a:r>
            <a:rPr lang="en-US" dirty="0" smtClean="0"/>
            <a:t>Yellow Manager</a:t>
          </a:r>
          <a:endParaRPr lang="en-US" dirty="0"/>
        </a:p>
      </dgm:t>
    </dgm:pt>
    <dgm:pt modelId="{84D301BE-E57A-494F-B0B9-185E0A800CC1}" type="parTrans" cxnId="{94D43068-FE88-4E50-A477-48475CD6C502}">
      <dgm:prSet/>
      <dgm:spPr/>
      <dgm:t>
        <a:bodyPr/>
        <a:lstStyle/>
        <a:p>
          <a:endParaRPr lang="en-US"/>
        </a:p>
      </dgm:t>
    </dgm:pt>
    <dgm:pt modelId="{39F6D9AF-975F-4143-A01A-4784A03C55C5}" type="sibTrans" cxnId="{94D43068-FE88-4E50-A477-48475CD6C502}">
      <dgm:prSet/>
      <dgm:spPr/>
      <dgm:t>
        <a:bodyPr/>
        <a:lstStyle/>
        <a:p>
          <a:endParaRPr lang="en-US"/>
        </a:p>
      </dgm:t>
    </dgm:pt>
    <dgm:pt modelId="{98336482-A3AA-4CC4-B45B-894B890D4E31}">
      <dgm:prSet phldrT="[Text]"/>
      <dgm:spPr/>
      <dgm:t>
        <a:bodyPr/>
        <a:lstStyle/>
        <a:p>
          <a:r>
            <a:rPr lang="en-US" dirty="0" smtClean="0"/>
            <a:t>Shernett Wynter Financial </a:t>
          </a:r>
          <a:r>
            <a:rPr lang="en-US" dirty="0"/>
            <a:t>Accountant</a:t>
          </a:r>
        </a:p>
      </dgm:t>
    </dgm:pt>
    <dgm:pt modelId="{723CE426-6FA4-4233-B168-6D1AE32F6FFD}" type="parTrans" cxnId="{003CAD6B-CDB7-4FAF-8C99-D9638FBC983C}">
      <dgm:prSet/>
      <dgm:spPr/>
      <dgm:t>
        <a:bodyPr/>
        <a:lstStyle/>
        <a:p>
          <a:endParaRPr lang="en-US"/>
        </a:p>
      </dgm:t>
    </dgm:pt>
    <dgm:pt modelId="{F66E8CF4-096C-48B5-82A9-A7FCFC814905}" type="sibTrans" cxnId="{003CAD6B-CDB7-4FAF-8C99-D9638FBC983C}">
      <dgm:prSet/>
      <dgm:spPr/>
      <dgm:t>
        <a:bodyPr/>
        <a:lstStyle/>
        <a:p>
          <a:endParaRPr lang="en-US"/>
        </a:p>
      </dgm:t>
    </dgm:pt>
    <dgm:pt modelId="{ED65E566-E6F8-43F0-A21E-727A4E09927F}">
      <dgm:prSet phldrT="[Text]"/>
      <dgm:spPr/>
      <dgm:t>
        <a:bodyPr/>
        <a:lstStyle/>
        <a:p>
          <a:r>
            <a:rPr lang="en-US" dirty="0" smtClean="0"/>
            <a:t>Lynn McGinley AVP, SPAC</a:t>
          </a:r>
          <a:endParaRPr lang="en-US" dirty="0"/>
        </a:p>
      </dgm:t>
    </dgm:pt>
    <dgm:pt modelId="{08D32914-E406-4DA9-A24C-B24104740D71}" type="parTrans" cxnId="{49B39679-3DC1-41ED-A872-665525E2BA2D}">
      <dgm:prSet/>
      <dgm:spPr/>
      <dgm:t>
        <a:bodyPr/>
        <a:lstStyle/>
        <a:p>
          <a:endParaRPr lang="en-US"/>
        </a:p>
      </dgm:t>
    </dgm:pt>
    <dgm:pt modelId="{15EDAC7A-5920-4945-87AE-760184C66750}" type="sibTrans" cxnId="{49B39679-3DC1-41ED-A872-665525E2BA2D}">
      <dgm:prSet/>
      <dgm:spPr/>
      <dgm:t>
        <a:bodyPr/>
        <a:lstStyle/>
        <a:p>
          <a:endParaRPr lang="en-US"/>
        </a:p>
      </dgm:t>
    </dgm:pt>
    <dgm:pt modelId="{81FA9CDB-9BF8-40F4-88DD-BE6E1B96A6AC}">
      <dgm:prSet phldrT="[Text]"/>
      <dgm:spPr/>
      <dgm:t>
        <a:bodyPr/>
        <a:lstStyle/>
        <a:p>
          <a:r>
            <a:rPr lang="en-US" dirty="0" smtClean="0"/>
            <a:t>Kathleen Wiess Manager</a:t>
          </a:r>
          <a:endParaRPr lang="en-US" dirty="0"/>
        </a:p>
      </dgm:t>
    </dgm:pt>
    <dgm:pt modelId="{D4980179-411E-4256-9323-38E41AD3E14E}" type="parTrans" cxnId="{CB556274-AE64-425E-9E50-BD6306E182DF}">
      <dgm:prSet/>
      <dgm:spPr/>
      <dgm:t>
        <a:bodyPr/>
        <a:lstStyle/>
        <a:p>
          <a:endParaRPr lang="en-US"/>
        </a:p>
      </dgm:t>
    </dgm:pt>
    <dgm:pt modelId="{0D7E5A8E-3A6E-4ABA-90A6-3876E103702E}" type="sibTrans" cxnId="{CB556274-AE64-425E-9E50-BD6306E182DF}">
      <dgm:prSet/>
      <dgm:spPr/>
      <dgm:t>
        <a:bodyPr/>
        <a:lstStyle/>
        <a:p>
          <a:endParaRPr lang="en-US"/>
        </a:p>
      </dgm:t>
    </dgm:pt>
    <dgm:pt modelId="{43BEC2E9-6EC4-42F1-91EC-308E65F5ACF5}">
      <dgm:prSet phldrT="[Text]"/>
      <dgm:spPr/>
      <dgm:t>
        <a:bodyPr/>
        <a:lstStyle/>
        <a:p>
          <a:r>
            <a:rPr lang="en-US" dirty="0" smtClean="0"/>
            <a:t>Karen Little Accounting </a:t>
          </a:r>
          <a:r>
            <a:rPr lang="en-US" dirty="0"/>
            <a:t>Analyst</a:t>
          </a:r>
        </a:p>
      </dgm:t>
    </dgm:pt>
    <dgm:pt modelId="{6EC95B0D-1748-4041-8361-7469A861188D}" type="parTrans" cxnId="{A1E9BB6D-848D-4A98-82C1-52C4E4FCC30B}">
      <dgm:prSet/>
      <dgm:spPr/>
      <dgm:t>
        <a:bodyPr/>
        <a:lstStyle/>
        <a:p>
          <a:endParaRPr lang="en-US"/>
        </a:p>
      </dgm:t>
    </dgm:pt>
    <dgm:pt modelId="{BCAB4B34-7DD9-4D81-8D9B-D2001CD8E204}" type="sibTrans" cxnId="{A1E9BB6D-848D-4A98-82C1-52C4E4FCC30B}">
      <dgm:prSet/>
      <dgm:spPr/>
      <dgm:t>
        <a:bodyPr/>
        <a:lstStyle/>
        <a:p>
          <a:endParaRPr lang="en-US"/>
        </a:p>
      </dgm:t>
    </dgm:pt>
    <dgm:pt modelId="{1C2E1F91-892D-45CB-BF13-CBC33BDC0A15}">
      <dgm:prSet phldrT="[Text]"/>
      <dgm:spPr/>
      <dgm:t>
        <a:bodyPr/>
        <a:lstStyle/>
        <a:p>
          <a:r>
            <a:rPr lang="en-US" dirty="0" smtClean="0"/>
            <a:t>Brenda Hester Accountant</a:t>
          </a:r>
          <a:endParaRPr lang="en-US" dirty="0"/>
        </a:p>
      </dgm:t>
    </dgm:pt>
    <dgm:pt modelId="{27083F09-D9C3-4A94-B863-CAF706C8A7AF}" type="parTrans" cxnId="{6F5FD08E-B071-4169-A9CB-99B52692C4A5}">
      <dgm:prSet/>
      <dgm:spPr/>
      <dgm:t>
        <a:bodyPr/>
        <a:lstStyle/>
        <a:p>
          <a:endParaRPr lang="en-US"/>
        </a:p>
      </dgm:t>
    </dgm:pt>
    <dgm:pt modelId="{D3F899B9-A496-49C6-90C4-3767BFAE5617}" type="sibTrans" cxnId="{6F5FD08E-B071-4169-A9CB-99B52692C4A5}">
      <dgm:prSet/>
      <dgm:spPr/>
      <dgm:t>
        <a:bodyPr/>
        <a:lstStyle/>
        <a:p>
          <a:endParaRPr lang="en-US"/>
        </a:p>
      </dgm:t>
    </dgm:pt>
    <dgm:pt modelId="{23969D57-DFA6-4152-9FA4-746AD5CD84F8}">
      <dgm:prSet phldrT="[Text]"/>
      <dgm:spPr/>
      <dgm:t>
        <a:bodyPr/>
        <a:lstStyle/>
        <a:p>
          <a:r>
            <a:rPr lang="en-US" dirty="0" smtClean="0"/>
            <a:t>Cheryl Williams-Smith Financial/Closeout </a:t>
          </a:r>
          <a:r>
            <a:rPr lang="en-US" dirty="0"/>
            <a:t>Accountant</a:t>
          </a:r>
        </a:p>
      </dgm:t>
    </dgm:pt>
    <dgm:pt modelId="{614053FD-391B-4E30-A823-29CE79977B8B}" type="parTrans" cxnId="{E03A8C4B-ADE7-44DC-8D93-F873FF371D2C}">
      <dgm:prSet/>
      <dgm:spPr/>
      <dgm:t>
        <a:bodyPr/>
        <a:lstStyle/>
        <a:p>
          <a:endParaRPr lang="en-US"/>
        </a:p>
      </dgm:t>
    </dgm:pt>
    <dgm:pt modelId="{3B813468-5F14-46A9-BFBB-C5317770A459}" type="sibTrans" cxnId="{E03A8C4B-ADE7-44DC-8D93-F873FF371D2C}">
      <dgm:prSet/>
      <dgm:spPr/>
      <dgm:t>
        <a:bodyPr/>
        <a:lstStyle/>
        <a:p>
          <a:endParaRPr lang="en-US"/>
        </a:p>
      </dgm:t>
    </dgm:pt>
    <dgm:pt modelId="{0E81485B-9572-4A8E-8F44-217D7E34144D}">
      <dgm:prSet phldrT="[Text]"/>
      <dgm:spPr/>
      <dgm:t>
        <a:bodyPr/>
        <a:lstStyle/>
        <a:p>
          <a:r>
            <a:rPr lang="en-US" smtClean="0"/>
            <a:t>Victoire Bikoi</a:t>
          </a:r>
          <a:endParaRPr lang="en-US" dirty="0" smtClean="0"/>
        </a:p>
        <a:p>
          <a:r>
            <a:rPr lang="en-US" dirty="0" smtClean="0"/>
            <a:t> Financial </a:t>
          </a:r>
          <a:r>
            <a:rPr lang="en-US" dirty="0"/>
            <a:t>Accountant</a:t>
          </a:r>
        </a:p>
      </dgm:t>
    </dgm:pt>
    <dgm:pt modelId="{6589C2F2-DD2C-46C8-A254-AEFFA87D4EB1}" type="parTrans" cxnId="{F92D4725-5D6A-4684-AB74-585DA41D3D80}">
      <dgm:prSet/>
      <dgm:spPr/>
      <dgm:t>
        <a:bodyPr/>
        <a:lstStyle/>
        <a:p>
          <a:endParaRPr lang="en-US"/>
        </a:p>
      </dgm:t>
    </dgm:pt>
    <dgm:pt modelId="{3D00F775-94A5-4B57-B491-58BA1C4947DD}" type="sibTrans" cxnId="{F92D4725-5D6A-4684-AB74-585DA41D3D80}">
      <dgm:prSet/>
      <dgm:spPr/>
      <dgm:t>
        <a:bodyPr/>
        <a:lstStyle/>
        <a:p>
          <a:endParaRPr lang="en-US"/>
        </a:p>
      </dgm:t>
    </dgm:pt>
    <dgm:pt modelId="{BBF4D30B-87B1-4B50-B3CF-9C107F335640}">
      <dgm:prSet phldrT="[Text]"/>
      <dgm:spPr/>
      <dgm:t>
        <a:bodyPr/>
        <a:lstStyle/>
        <a:p>
          <a:r>
            <a:rPr lang="en-US" dirty="0" smtClean="0"/>
            <a:t>Ron Hill </a:t>
          </a:r>
        </a:p>
        <a:p>
          <a:r>
            <a:rPr lang="en-US" dirty="0" smtClean="0"/>
            <a:t>Financial </a:t>
          </a:r>
          <a:r>
            <a:rPr lang="en-US" dirty="0"/>
            <a:t>Accountant</a:t>
          </a:r>
        </a:p>
      </dgm:t>
    </dgm:pt>
    <dgm:pt modelId="{618BF1C1-CBDD-4752-B4FC-2A1342EAA80C}" type="parTrans" cxnId="{4BF7A39E-A0B0-4167-B496-D5D3BD430C2B}">
      <dgm:prSet/>
      <dgm:spPr/>
      <dgm:t>
        <a:bodyPr/>
        <a:lstStyle/>
        <a:p>
          <a:endParaRPr lang="en-US"/>
        </a:p>
      </dgm:t>
    </dgm:pt>
    <dgm:pt modelId="{1FB3B487-6B00-4783-B9CB-9E22FB40C949}" type="sibTrans" cxnId="{4BF7A39E-A0B0-4167-B496-D5D3BD430C2B}">
      <dgm:prSet/>
      <dgm:spPr/>
      <dgm:t>
        <a:bodyPr/>
        <a:lstStyle/>
        <a:p>
          <a:endParaRPr lang="en-US"/>
        </a:p>
      </dgm:t>
    </dgm:pt>
    <dgm:pt modelId="{8E2074C4-09C7-4738-9150-D9B02B1231F0}">
      <dgm:prSet phldrT="[Text]"/>
      <dgm:spPr/>
      <dgm:t>
        <a:bodyPr/>
        <a:lstStyle/>
        <a:p>
          <a:r>
            <a:rPr lang="en-US" dirty="0" smtClean="0"/>
            <a:t>Laura Scarantino Director</a:t>
          </a:r>
          <a:endParaRPr lang="en-US" dirty="0"/>
        </a:p>
      </dgm:t>
    </dgm:pt>
    <dgm:pt modelId="{D665DD11-6929-4CB3-BABD-007D0CD02706}" type="parTrans" cxnId="{542EB8B5-2181-47B0-A584-3D13254D0BC3}">
      <dgm:prSet/>
      <dgm:spPr/>
      <dgm:t>
        <a:bodyPr/>
        <a:lstStyle/>
        <a:p>
          <a:endParaRPr lang="en-US"/>
        </a:p>
      </dgm:t>
    </dgm:pt>
    <dgm:pt modelId="{6DC5F836-60AD-4C59-A5D9-3D6615425326}" type="sibTrans" cxnId="{542EB8B5-2181-47B0-A584-3D13254D0BC3}">
      <dgm:prSet/>
      <dgm:spPr/>
      <dgm:t>
        <a:bodyPr/>
        <a:lstStyle/>
        <a:p>
          <a:endParaRPr lang="en-US"/>
        </a:p>
      </dgm:t>
    </dgm:pt>
    <dgm:pt modelId="{808D612C-DCBF-4D0F-9C83-7F7FB90F0CB7}">
      <dgm:prSet phldrT="[Text]"/>
      <dgm:spPr/>
      <dgm:t>
        <a:bodyPr/>
        <a:lstStyle/>
        <a:p>
          <a:r>
            <a:rPr lang="en-US" dirty="0" smtClean="0"/>
            <a:t>Beryl Gwan</a:t>
          </a:r>
        </a:p>
        <a:p>
          <a:r>
            <a:rPr lang="en-US" dirty="0" smtClean="0"/>
            <a:t>Manager, Costing and Compliance</a:t>
          </a:r>
          <a:endParaRPr lang="en-US" dirty="0"/>
        </a:p>
      </dgm:t>
    </dgm:pt>
    <dgm:pt modelId="{F65D932C-210C-4890-B953-AFF44248326B}" type="parTrans" cxnId="{F6EB1FCB-8699-483E-859D-7E75B53F29FB}">
      <dgm:prSet/>
      <dgm:spPr/>
      <dgm:t>
        <a:bodyPr/>
        <a:lstStyle/>
        <a:p>
          <a:endParaRPr lang="en-US"/>
        </a:p>
      </dgm:t>
    </dgm:pt>
    <dgm:pt modelId="{01A3AF38-54FA-408F-B866-3426297257DE}" type="sibTrans" cxnId="{F6EB1FCB-8699-483E-859D-7E75B53F29FB}">
      <dgm:prSet/>
      <dgm:spPr/>
      <dgm:t>
        <a:bodyPr/>
        <a:lstStyle/>
        <a:p>
          <a:endParaRPr lang="en-US"/>
        </a:p>
      </dgm:t>
    </dgm:pt>
    <dgm:pt modelId="{9E49FD00-AF44-4DB3-9CF0-FD522EBB8927}">
      <dgm:prSet phldrT="[Text]"/>
      <dgm:sp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6200000" scaled="0"/>
        </a:gradFill>
      </dgm:spPr>
      <dgm:t>
        <a:bodyPr/>
        <a:lstStyle/>
        <a:p>
          <a:r>
            <a:rPr lang="en-US" dirty="0" smtClean="0"/>
            <a:t>Vacant</a:t>
          </a:r>
        </a:p>
        <a:p>
          <a:r>
            <a:rPr lang="en-US" dirty="0" smtClean="0"/>
            <a:t>Cost Analyst</a:t>
          </a:r>
          <a:endParaRPr lang="en-US" dirty="0"/>
        </a:p>
      </dgm:t>
    </dgm:pt>
    <dgm:pt modelId="{ABC129A7-EB03-4EEA-AF30-251E6407A793}" type="parTrans" cxnId="{1218B934-44B1-4605-B22D-A07CD3A5119E}">
      <dgm:prSet/>
      <dgm:spPr/>
      <dgm:t>
        <a:bodyPr/>
        <a:lstStyle/>
        <a:p>
          <a:endParaRPr lang="en-US"/>
        </a:p>
      </dgm:t>
    </dgm:pt>
    <dgm:pt modelId="{55513407-ABAA-44E2-B1DE-0FEAB893D1C7}" type="sibTrans" cxnId="{1218B934-44B1-4605-B22D-A07CD3A5119E}">
      <dgm:prSet/>
      <dgm:spPr/>
      <dgm:t>
        <a:bodyPr/>
        <a:lstStyle/>
        <a:p>
          <a:endParaRPr lang="en-US"/>
        </a:p>
      </dgm:t>
    </dgm:pt>
    <dgm:pt modelId="{886E6E9E-1FD3-4797-88A1-313692F36101}">
      <dgm:prSet phldrT="[Text]"/>
      <dgm:spPr/>
      <dgm:t>
        <a:bodyPr/>
        <a:lstStyle/>
        <a:p>
          <a:r>
            <a:rPr lang="en-US" dirty="0" smtClean="0"/>
            <a:t>Moji Nabavian</a:t>
          </a:r>
        </a:p>
        <a:p>
          <a:r>
            <a:rPr lang="en-US" dirty="0" smtClean="0"/>
            <a:t>International Accountant</a:t>
          </a:r>
          <a:endParaRPr lang="en-US" dirty="0"/>
        </a:p>
      </dgm:t>
    </dgm:pt>
    <dgm:pt modelId="{EFD8925C-EA82-4CCA-9E86-420DC5F6331B}" type="parTrans" cxnId="{EAE75A93-18E4-4901-A77F-1991CF3B92F2}">
      <dgm:prSet/>
      <dgm:spPr/>
      <dgm:t>
        <a:bodyPr/>
        <a:lstStyle/>
        <a:p>
          <a:endParaRPr lang="en-US"/>
        </a:p>
      </dgm:t>
    </dgm:pt>
    <dgm:pt modelId="{1AD5BFA4-0EC4-45F5-80CB-9ABDC98802EC}" type="sibTrans" cxnId="{EAE75A93-18E4-4901-A77F-1991CF3B92F2}">
      <dgm:prSet/>
      <dgm:spPr/>
      <dgm:t>
        <a:bodyPr/>
        <a:lstStyle/>
        <a:p>
          <a:endParaRPr lang="en-US"/>
        </a:p>
      </dgm:t>
    </dgm:pt>
    <dgm:pt modelId="{803102D8-0337-4DF1-A062-CED555EF4634}" type="asst">
      <dgm:prSet/>
      <dgm:spPr/>
      <dgm:t>
        <a:bodyPr/>
        <a:lstStyle/>
        <a:p>
          <a:r>
            <a:rPr lang="en-US" dirty="0" smtClean="0"/>
            <a:t>Nathan Hollaway Admin Assistant</a:t>
          </a:r>
          <a:endParaRPr lang="en-US" dirty="0"/>
        </a:p>
      </dgm:t>
    </dgm:pt>
    <dgm:pt modelId="{B1DAF87A-1DA3-440A-B9D7-45F34345C571}" type="parTrans" cxnId="{3662184B-F596-44EB-9696-64526F53EF69}">
      <dgm:prSet/>
      <dgm:spPr/>
      <dgm:t>
        <a:bodyPr/>
        <a:lstStyle/>
        <a:p>
          <a:endParaRPr lang="en-US"/>
        </a:p>
      </dgm:t>
    </dgm:pt>
    <dgm:pt modelId="{634A0F87-9A7D-4A1C-BDF9-EA18B873DE81}" type="sibTrans" cxnId="{3662184B-F596-44EB-9696-64526F53EF69}">
      <dgm:prSet/>
      <dgm:spPr/>
      <dgm:t>
        <a:bodyPr/>
        <a:lstStyle/>
        <a:p>
          <a:endParaRPr lang="en-US"/>
        </a:p>
      </dgm:t>
    </dgm:pt>
    <dgm:pt modelId="{068BBB67-9054-4747-86AD-F3BA681F014F}">
      <dgm:prSet phldrT="[Text]"/>
      <dgm:spPr/>
      <dgm:t>
        <a:bodyPr/>
        <a:lstStyle/>
        <a:p>
          <a:r>
            <a:rPr lang="en-US" dirty="0" smtClean="0"/>
            <a:t>Krista Salsberg </a:t>
          </a:r>
        </a:p>
        <a:p>
          <a:r>
            <a:rPr lang="en-US" dirty="0" smtClean="0"/>
            <a:t>Red Manager</a:t>
          </a:r>
          <a:endParaRPr lang="en-US" dirty="0"/>
        </a:p>
      </dgm:t>
    </dgm:pt>
    <dgm:pt modelId="{1BDD23F1-D14E-4CA0-BCC8-8A913ECF2067}" type="sibTrans" cxnId="{9F06E15D-26A5-41AB-99F4-5AF6CC64FFB4}">
      <dgm:prSet/>
      <dgm:spPr/>
      <dgm:t>
        <a:bodyPr/>
        <a:lstStyle/>
        <a:p>
          <a:endParaRPr lang="en-US"/>
        </a:p>
      </dgm:t>
    </dgm:pt>
    <dgm:pt modelId="{97DD40D6-2A7B-4761-B522-CDCC8FCC2249}" type="parTrans" cxnId="{9F06E15D-26A5-41AB-99F4-5AF6CC64FFB4}">
      <dgm:prSet/>
      <dgm:spPr/>
      <dgm:t>
        <a:bodyPr/>
        <a:lstStyle/>
        <a:p>
          <a:endParaRPr lang="en-US"/>
        </a:p>
      </dgm:t>
    </dgm:pt>
    <dgm:pt modelId="{5B434D27-B637-4034-9920-C860BF56F528}">
      <dgm:prSet phldrT="[Text]"/>
      <dgm:spPr/>
      <dgm:t>
        <a:bodyPr/>
        <a:lstStyle/>
        <a:p>
          <a:r>
            <a:rPr lang="en-US" dirty="0" smtClean="0"/>
            <a:t>Mary Miller</a:t>
          </a:r>
        </a:p>
        <a:p>
          <a:r>
            <a:rPr lang="en-US" dirty="0" smtClean="0"/>
            <a:t>Collections, Accountant</a:t>
          </a:r>
          <a:endParaRPr lang="en-US" dirty="0"/>
        </a:p>
      </dgm:t>
    </dgm:pt>
    <dgm:pt modelId="{4E2B60C5-B4A6-4630-8BAA-9FA24C828F19}" type="parTrans" cxnId="{AA21A2C7-66A6-4B90-8456-42E35C37F2BD}">
      <dgm:prSet/>
      <dgm:spPr/>
      <dgm:t>
        <a:bodyPr/>
        <a:lstStyle/>
        <a:p>
          <a:endParaRPr lang="en-US"/>
        </a:p>
      </dgm:t>
    </dgm:pt>
    <dgm:pt modelId="{2DB3271B-1C8F-44B0-B33D-DB48A30DEDF8}" type="sibTrans" cxnId="{AA21A2C7-66A6-4B90-8456-42E35C37F2BD}">
      <dgm:prSet/>
      <dgm:spPr/>
      <dgm:t>
        <a:bodyPr/>
        <a:lstStyle/>
        <a:p>
          <a:endParaRPr lang="en-US"/>
        </a:p>
      </dgm:t>
    </dgm:pt>
    <dgm:pt modelId="{7D15D198-6F20-4006-840A-4279C37144B4}">
      <dgm:prSet phldrT="[Text]"/>
      <dgm:spPr/>
      <dgm:t>
        <a:bodyPr/>
        <a:lstStyle/>
        <a:p>
          <a:r>
            <a:rPr lang="en-US" dirty="0" smtClean="0"/>
            <a:t>Tong Li </a:t>
          </a:r>
        </a:p>
        <a:p>
          <a:r>
            <a:rPr lang="en-US" dirty="0" smtClean="0"/>
            <a:t>Cost Analyst</a:t>
          </a:r>
          <a:endParaRPr lang="en-US" dirty="0"/>
        </a:p>
      </dgm:t>
    </dgm:pt>
    <dgm:pt modelId="{9E07A403-899D-44A6-AE41-A872ABC25B4F}" type="sibTrans" cxnId="{35417585-E939-464D-AEFA-0975A9BF1BDA}">
      <dgm:prSet/>
      <dgm:spPr/>
      <dgm:t>
        <a:bodyPr/>
        <a:lstStyle/>
        <a:p>
          <a:endParaRPr lang="en-US"/>
        </a:p>
      </dgm:t>
    </dgm:pt>
    <dgm:pt modelId="{D0ED25E9-A5D4-41ED-B93F-931D0F8B22F5}" type="parTrans" cxnId="{35417585-E939-464D-AEFA-0975A9BF1BDA}">
      <dgm:prSet/>
      <dgm:spPr/>
      <dgm:t>
        <a:bodyPr/>
        <a:lstStyle/>
        <a:p>
          <a:endParaRPr lang="en-US"/>
        </a:p>
      </dgm:t>
    </dgm:pt>
    <dgm:pt modelId="{3B2C44F4-5500-44AF-AB52-98BAB03A13B0}">
      <dgm:prSet phldrT="[Text]"/>
      <dgm:spPr/>
      <dgm:t>
        <a:bodyPr/>
        <a:lstStyle/>
        <a:p>
          <a:r>
            <a:rPr lang="en-US" dirty="0" smtClean="0"/>
            <a:t>Kevin Cooke International Accountant</a:t>
          </a:r>
          <a:endParaRPr lang="en-US" dirty="0"/>
        </a:p>
      </dgm:t>
    </dgm:pt>
    <dgm:pt modelId="{ADEE2B71-814F-42D5-923A-C7811DE8C23B}" type="parTrans" cxnId="{2634E45B-8E61-4A59-8E4A-CC0FB6C2840B}">
      <dgm:prSet/>
      <dgm:spPr/>
      <dgm:t>
        <a:bodyPr/>
        <a:lstStyle/>
        <a:p>
          <a:endParaRPr lang="en-US"/>
        </a:p>
      </dgm:t>
    </dgm:pt>
    <dgm:pt modelId="{E2B99895-C33C-4C64-A10D-F259BA571DCE}" type="sibTrans" cxnId="{2634E45B-8E61-4A59-8E4A-CC0FB6C2840B}">
      <dgm:prSet/>
      <dgm:spPr/>
      <dgm:t>
        <a:bodyPr/>
        <a:lstStyle/>
        <a:p>
          <a:endParaRPr lang="en-US"/>
        </a:p>
      </dgm:t>
    </dgm:pt>
    <dgm:pt modelId="{87C77141-C27D-46F0-A4AA-4C69EFBD07DF}">
      <dgm:prSet/>
      <dgm:spPr/>
      <dgm:t>
        <a:bodyPr/>
        <a:lstStyle/>
        <a:p>
          <a:r>
            <a:rPr lang="en-US" dirty="0" smtClean="0"/>
            <a:t>Tina Zhu</a:t>
          </a:r>
        </a:p>
        <a:p>
          <a:r>
            <a:rPr lang="en-US" dirty="0" smtClean="0"/>
            <a:t>Financial Accountant</a:t>
          </a:r>
        </a:p>
      </dgm:t>
    </dgm:pt>
    <dgm:pt modelId="{415AD2A8-17A9-4C73-9FBC-F611E3493533}" type="parTrans" cxnId="{9EF97AF2-A282-4CFD-AC84-95A21D30CB1C}">
      <dgm:prSet/>
      <dgm:spPr/>
      <dgm:t>
        <a:bodyPr/>
        <a:lstStyle/>
        <a:p>
          <a:endParaRPr lang="en-US"/>
        </a:p>
      </dgm:t>
    </dgm:pt>
    <dgm:pt modelId="{B262FFA4-4824-4EC7-B80F-0D2A38264B31}" type="sibTrans" cxnId="{9EF97AF2-A282-4CFD-AC84-95A21D30CB1C}">
      <dgm:prSet/>
      <dgm:spPr/>
      <dgm:t>
        <a:bodyPr/>
        <a:lstStyle/>
        <a:p>
          <a:endParaRPr lang="en-US"/>
        </a:p>
      </dgm:t>
    </dgm:pt>
    <dgm:pt modelId="{897C6BB7-C638-4572-BC35-AE7762D1D82D}">
      <dgm:prSet/>
      <dgm:sp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6200000" scaled="0"/>
        </a:gradFill>
      </dgm:spPr>
      <dgm:t>
        <a:bodyPr/>
        <a:lstStyle/>
        <a:p>
          <a:r>
            <a:rPr lang="en-US" dirty="0" smtClean="0"/>
            <a:t>Christian Onwudiegwu</a:t>
          </a:r>
        </a:p>
        <a:p>
          <a:r>
            <a:rPr lang="en-US" dirty="0" smtClean="0"/>
            <a:t>Financial Accountant</a:t>
          </a:r>
          <a:endParaRPr lang="en-US" dirty="0"/>
        </a:p>
      </dgm:t>
    </dgm:pt>
    <dgm:pt modelId="{F5F82CF4-0B54-4483-BE53-2457383B871A}" type="parTrans" cxnId="{5230A3D5-5594-4288-A81D-74B805834823}">
      <dgm:prSet/>
      <dgm:spPr/>
      <dgm:t>
        <a:bodyPr/>
        <a:lstStyle/>
        <a:p>
          <a:endParaRPr lang="en-US"/>
        </a:p>
      </dgm:t>
    </dgm:pt>
    <dgm:pt modelId="{6A507234-A479-4BE9-BD99-EA48F61B48BC}" type="sibTrans" cxnId="{5230A3D5-5594-4288-A81D-74B805834823}">
      <dgm:prSet/>
      <dgm:spPr/>
      <dgm:t>
        <a:bodyPr/>
        <a:lstStyle/>
        <a:p>
          <a:endParaRPr lang="en-US"/>
        </a:p>
      </dgm:t>
    </dgm:pt>
    <dgm:pt modelId="{B71B03D1-9E35-42B9-9C13-E7C406B2FD06}">
      <dgm:prSet/>
      <dgm:sp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6200000" scaled="0"/>
        </a:gradFill>
      </dgm:spPr>
      <dgm:t>
        <a:bodyPr/>
        <a:lstStyle/>
        <a:p>
          <a:r>
            <a:rPr lang="en-US" smtClean="0"/>
            <a:t>Yitzchok </a:t>
          </a:r>
          <a:r>
            <a:rPr lang="en-US" dirty="0" smtClean="0"/>
            <a:t>Bloch</a:t>
          </a:r>
        </a:p>
        <a:p>
          <a:r>
            <a:rPr lang="en-US" dirty="0" smtClean="0"/>
            <a:t>Financial Accountant </a:t>
          </a:r>
        </a:p>
      </dgm:t>
    </dgm:pt>
    <dgm:pt modelId="{7CCC83BC-DAB2-4B17-9AFE-AA4CCF7DBE4E}" type="parTrans" cxnId="{FE6D3058-2F89-43C7-9C13-00F73D398D29}">
      <dgm:prSet/>
      <dgm:spPr/>
      <dgm:t>
        <a:bodyPr/>
        <a:lstStyle/>
        <a:p>
          <a:endParaRPr lang="en-US"/>
        </a:p>
      </dgm:t>
    </dgm:pt>
    <dgm:pt modelId="{986D5502-E0F6-4470-9640-F940D984B5F4}" type="sibTrans" cxnId="{FE6D3058-2F89-43C7-9C13-00F73D398D29}">
      <dgm:prSet/>
      <dgm:spPr/>
      <dgm:t>
        <a:bodyPr/>
        <a:lstStyle/>
        <a:p>
          <a:endParaRPr lang="en-US"/>
        </a:p>
      </dgm:t>
    </dgm:pt>
    <dgm:pt modelId="{6762261A-2BE5-4EAE-8EEF-A4277FD05DEE}" type="pres">
      <dgm:prSet presAssocID="{D9038207-95F5-46ED-BEA9-1844813AE0C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E16DBE9-EA3F-421D-AAEC-D4ACBB13A713}" type="pres">
      <dgm:prSet presAssocID="{ED65E566-E6F8-43F0-A21E-727A4E09927F}" presName="hierRoot1" presStyleCnt="0">
        <dgm:presLayoutVars>
          <dgm:hierBranch val="init"/>
        </dgm:presLayoutVars>
      </dgm:prSet>
      <dgm:spPr/>
    </dgm:pt>
    <dgm:pt modelId="{22A63F29-7233-44A8-935B-18AFC90D46DD}" type="pres">
      <dgm:prSet presAssocID="{ED65E566-E6F8-43F0-A21E-727A4E09927F}" presName="rootComposite1" presStyleCnt="0"/>
      <dgm:spPr/>
    </dgm:pt>
    <dgm:pt modelId="{FA3C27A2-6D87-4774-BF8D-247B4CCFAC26}" type="pres">
      <dgm:prSet presAssocID="{ED65E566-E6F8-43F0-A21E-727A4E09927F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5712722-0DDF-48BC-95B8-A25B4FE51169}" type="pres">
      <dgm:prSet presAssocID="{ED65E566-E6F8-43F0-A21E-727A4E09927F}" presName="rootConnector1" presStyleLbl="node1" presStyleIdx="0" presStyleCnt="0"/>
      <dgm:spPr/>
      <dgm:t>
        <a:bodyPr/>
        <a:lstStyle/>
        <a:p>
          <a:endParaRPr lang="en-US"/>
        </a:p>
      </dgm:t>
    </dgm:pt>
    <dgm:pt modelId="{2A6AAEB4-9BD0-4553-9239-79E81AD1E742}" type="pres">
      <dgm:prSet presAssocID="{ED65E566-E6F8-43F0-A21E-727A4E09927F}" presName="hierChild2" presStyleCnt="0"/>
      <dgm:spPr/>
    </dgm:pt>
    <dgm:pt modelId="{52692ABD-6797-4495-8AB7-3C6A244BDA8C}" type="pres">
      <dgm:prSet presAssocID="{EFD8925C-EA82-4CCA-9E86-420DC5F6331B}" presName="Name37" presStyleLbl="parChTrans1D2" presStyleIdx="0" presStyleCnt="5"/>
      <dgm:spPr/>
      <dgm:t>
        <a:bodyPr/>
        <a:lstStyle/>
        <a:p>
          <a:endParaRPr lang="en-US"/>
        </a:p>
      </dgm:t>
    </dgm:pt>
    <dgm:pt modelId="{98C836CD-CC76-4ADF-9461-4E06E39BC7CD}" type="pres">
      <dgm:prSet presAssocID="{886E6E9E-1FD3-4797-88A1-313692F36101}" presName="hierRoot2" presStyleCnt="0">
        <dgm:presLayoutVars>
          <dgm:hierBranch val="init"/>
        </dgm:presLayoutVars>
      </dgm:prSet>
      <dgm:spPr/>
    </dgm:pt>
    <dgm:pt modelId="{B95F3FFC-BBE9-4454-B7C6-7EA55FB78D64}" type="pres">
      <dgm:prSet presAssocID="{886E6E9E-1FD3-4797-88A1-313692F36101}" presName="rootComposite" presStyleCnt="0"/>
      <dgm:spPr/>
    </dgm:pt>
    <dgm:pt modelId="{D1A06B37-6510-4F06-96CF-4A2480C327C7}" type="pres">
      <dgm:prSet presAssocID="{886E6E9E-1FD3-4797-88A1-313692F36101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4EA0200-4262-4FCA-BC1B-97A449B60AF3}" type="pres">
      <dgm:prSet presAssocID="{886E6E9E-1FD3-4797-88A1-313692F36101}" presName="rootConnector" presStyleLbl="node2" presStyleIdx="0" presStyleCnt="4"/>
      <dgm:spPr/>
      <dgm:t>
        <a:bodyPr/>
        <a:lstStyle/>
        <a:p>
          <a:endParaRPr lang="en-US"/>
        </a:p>
      </dgm:t>
    </dgm:pt>
    <dgm:pt modelId="{EBDD7B13-3835-4263-AACA-D659F9414781}" type="pres">
      <dgm:prSet presAssocID="{886E6E9E-1FD3-4797-88A1-313692F36101}" presName="hierChild4" presStyleCnt="0"/>
      <dgm:spPr/>
    </dgm:pt>
    <dgm:pt modelId="{418D1F86-635E-4B2F-96C1-A4F66EBF29FA}" type="pres">
      <dgm:prSet presAssocID="{886E6E9E-1FD3-4797-88A1-313692F36101}" presName="hierChild5" presStyleCnt="0"/>
      <dgm:spPr/>
    </dgm:pt>
    <dgm:pt modelId="{A8C3D592-EC0F-4697-8266-1B0FC03D2D17}" type="pres">
      <dgm:prSet presAssocID="{ADEE2B71-814F-42D5-923A-C7811DE8C23B}" presName="Name37" presStyleLbl="parChTrans1D2" presStyleIdx="1" presStyleCnt="5"/>
      <dgm:spPr/>
      <dgm:t>
        <a:bodyPr/>
        <a:lstStyle/>
        <a:p>
          <a:endParaRPr lang="en-US"/>
        </a:p>
      </dgm:t>
    </dgm:pt>
    <dgm:pt modelId="{7EEB8E99-85F6-471C-A40A-45A6EE72FDD5}" type="pres">
      <dgm:prSet presAssocID="{3B2C44F4-5500-44AF-AB52-98BAB03A13B0}" presName="hierRoot2" presStyleCnt="0">
        <dgm:presLayoutVars>
          <dgm:hierBranch val="init"/>
        </dgm:presLayoutVars>
      </dgm:prSet>
      <dgm:spPr/>
    </dgm:pt>
    <dgm:pt modelId="{93D25EFD-16C4-4662-8E3B-560E89F27963}" type="pres">
      <dgm:prSet presAssocID="{3B2C44F4-5500-44AF-AB52-98BAB03A13B0}" presName="rootComposite" presStyleCnt="0"/>
      <dgm:spPr/>
    </dgm:pt>
    <dgm:pt modelId="{381545ED-AB68-4C3B-B206-4CB804973A73}" type="pres">
      <dgm:prSet presAssocID="{3B2C44F4-5500-44AF-AB52-98BAB03A13B0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37DADBA-0ABE-4AF8-8704-20108A2E0EC1}" type="pres">
      <dgm:prSet presAssocID="{3B2C44F4-5500-44AF-AB52-98BAB03A13B0}" presName="rootConnector" presStyleLbl="node2" presStyleIdx="1" presStyleCnt="4"/>
      <dgm:spPr/>
      <dgm:t>
        <a:bodyPr/>
        <a:lstStyle/>
        <a:p>
          <a:endParaRPr lang="en-US"/>
        </a:p>
      </dgm:t>
    </dgm:pt>
    <dgm:pt modelId="{5670F0F5-42B8-4F37-B2D6-78878848F06C}" type="pres">
      <dgm:prSet presAssocID="{3B2C44F4-5500-44AF-AB52-98BAB03A13B0}" presName="hierChild4" presStyleCnt="0"/>
      <dgm:spPr/>
    </dgm:pt>
    <dgm:pt modelId="{8D451E15-7A4A-46FC-86F5-9E5FFD8EB53D}" type="pres">
      <dgm:prSet presAssocID="{3B2C44F4-5500-44AF-AB52-98BAB03A13B0}" presName="hierChild5" presStyleCnt="0"/>
      <dgm:spPr/>
    </dgm:pt>
    <dgm:pt modelId="{BB036157-5864-42B0-B51C-E9B6AF1265CE}" type="pres">
      <dgm:prSet presAssocID="{F65D932C-210C-4890-B953-AFF44248326B}" presName="Name37" presStyleLbl="parChTrans1D2" presStyleIdx="2" presStyleCnt="5"/>
      <dgm:spPr/>
      <dgm:t>
        <a:bodyPr/>
        <a:lstStyle/>
        <a:p>
          <a:endParaRPr lang="en-US"/>
        </a:p>
      </dgm:t>
    </dgm:pt>
    <dgm:pt modelId="{8D77328A-5ED4-4AFB-B970-DF98A11ADD3B}" type="pres">
      <dgm:prSet presAssocID="{808D612C-DCBF-4D0F-9C83-7F7FB90F0CB7}" presName="hierRoot2" presStyleCnt="0">
        <dgm:presLayoutVars>
          <dgm:hierBranch val="init"/>
        </dgm:presLayoutVars>
      </dgm:prSet>
      <dgm:spPr/>
    </dgm:pt>
    <dgm:pt modelId="{3C349471-971B-4684-BF52-445D5412496B}" type="pres">
      <dgm:prSet presAssocID="{808D612C-DCBF-4D0F-9C83-7F7FB90F0CB7}" presName="rootComposite" presStyleCnt="0"/>
      <dgm:spPr/>
    </dgm:pt>
    <dgm:pt modelId="{C0AAA65D-4BE2-4DA1-A98E-E7D4B4206726}" type="pres">
      <dgm:prSet presAssocID="{808D612C-DCBF-4D0F-9C83-7F7FB90F0CB7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02D02CB-FE46-4E2A-AAD2-46F2227710D4}" type="pres">
      <dgm:prSet presAssocID="{808D612C-DCBF-4D0F-9C83-7F7FB90F0CB7}" presName="rootConnector" presStyleLbl="node2" presStyleIdx="2" presStyleCnt="4"/>
      <dgm:spPr/>
      <dgm:t>
        <a:bodyPr/>
        <a:lstStyle/>
        <a:p>
          <a:endParaRPr lang="en-US"/>
        </a:p>
      </dgm:t>
    </dgm:pt>
    <dgm:pt modelId="{79C11C3C-537E-427C-B641-AB373FDB1C32}" type="pres">
      <dgm:prSet presAssocID="{808D612C-DCBF-4D0F-9C83-7F7FB90F0CB7}" presName="hierChild4" presStyleCnt="0"/>
      <dgm:spPr/>
    </dgm:pt>
    <dgm:pt modelId="{1C724481-3C7E-420A-843B-D80439E3443F}" type="pres">
      <dgm:prSet presAssocID="{D0ED25E9-A5D4-41ED-B93F-931D0F8B22F5}" presName="Name37" presStyleLbl="parChTrans1D3" presStyleIdx="0" presStyleCnt="4"/>
      <dgm:spPr/>
      <dgm:t>
        <a:bodyPr/>
        <a:lstStyle/>
        <a:p>
          <a:endParaRPr lang="en-US"/>
        </a:p>
      </dgm:t>
    </dgm:pt>
    <dgm:pt modelId="{919D3826-6D8F-479E-AD14-7725029A9F86}" type="pres">
      <dgm:prSet presAssocID="{7D15D198-6F20-4006-840A-4279C37144B4}" presName="hierRoot2" presStyleCnt="0">
        <dgm:presLayoutVars>
          <dgm:hierBranch val="init"/>
        </dgm:presLayoutVars>
      </dgm:prSet>
      <dgm:spPr/>
    </dgm:pt>
    <dgm:pt modelId="{90533AC6-2A1B-479C-95C9-4CE372F0F3AF}" type="pres">
      <dgm:prSet presAssocID="{7D15D198-6F20-4006-840A-4279C37144B4}" presName="rootComposite" presStyleCnt="0"/>
      <dgm:spPr/>
    </dgm:pt>
    <dgm:pt modelId="{4136784C-53CE-480B-A121-2249F33748FF}" type="pres">
      <dgm:prSet presAssocID="{7D15D198-6F20-4006-840A-4279C37144B4}" presName="rootText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1EEBC52-8DDF-4820-ACEF-2CAD570356B2}" type="pres">
      <dgm:prSet presAssocID="{7D15D198-6F20-4006-840A-4279C37144B4}" presName="rootConnector" presStyleLbl="node3" presStyleIdx="0" presStyleCnt="4"/>
      <dgm:spPr/>
      <dgm:t>
        <a:bodyPr/>
        <a:lstStyle/>
        <a:p>
          <a:endParaRPr lang="en-US"/>
        </a:p>
      </dgm:t>
    </dgm:pt>
    <dgm:pt modelId="{D657D8BE-7526-491A-96DB-B5AFF999F0AF}" type="pres">
      <dgm:prSet presAssocID="{7D15D198-6F20-4006-840A-4279C37144B4}" presName="hierChild4" presStyleCnt="0"/>
      <dgm:spPr/>
    </dgm:pt>
    <dgm:pt modelId="{C725427C-AB61-4248-9741-392821A7C399}" type="pres">
      <dgm:prSet presAssocID="{7D15D198-6F20-4006-840A-4279C37144B4}" presName="hierChild5" presStyleCnt="0"/>
      <dgm:spPr/>
    </dgm:pt>
    <dgm:pt modelId="{5362F4ED-B75B-4D93-BB85-FD511B542773}" type="pres">
      <dgm:prSet presAssocID="{ABC129A7-EB03-4EEA-AF30-251E6407A793}" presName="Name37" presStyleLbl="parChTrans1D3" presStyleIdx="1" presStyleCnt="4"/>
      <dgm:spPr/>
      <dgm:t>
        <a:bodyPr/>
        <a:lstStyle/>
        <a:p>
          <a:endParaRPr lang="en-US"/>
        </a:p>
      </dgm:t>
    </dgm:pt>
    <dgm:pt modelId="{083A03BB-AE55-4E9C-AEDF-60A1B9C383A0}" type="pres">
      <dgm:prSet presAssocID="{9E49FD00-AF44-4DB3-9CF0-FD522EBB8927}" presName="hierRoot2" presStyleCnt="0">
        <dgm:presLayoutVars>
          <dgm:hierBranch val="init"/>
        </dgm:presLayoutVars>
      </dgm:prSet>
      <dgm:spPr/>
    </dgm:pt>
    <dgm:pt modelId="{1E2BC1B6-89FA-44A9-99A6-EA606EE87AEA}" type="pres">
      <dgm:prSet presAssocID="{9E49FD00-AF44-4DB3-9CF0-FD522EBB8927}" presName="rootComposite" presStyleCnt="0"/>
      <dgm:spPr/>
    </dgm:pt>
    <dgm:pt modelId="{616AC054-A476-4044-8D36-A29FF9A0EB95}" type="pres">
      <dgm:prSet presAssocID="{9E49FD00-AF44-4DB3-9CF0-FD522EBB8927}" presName="rootText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812BBF4-39F9-47B9-AEB6-44947A7656CF}" type="pres">
      <dgm:prSet presAssocID="{9E49FD00-AF44-4DB3-9CF0-FD522EBB8927}" presName="rootConnector" presStyleLbl="node3" presStyleIdx="1" presStyleCnt="4"/>
      <dgm:spPr/>
      <dgm:t>
        <a:bodyPr/>
        <a:lstStyle/>
        <a:p>
          <a:endParaRPr lang="en-US"/>
        </a:p>
      </dgm:t>
    </dgm:pt>
    <dgm:pt modelId="{2C97A893-D718-4F35-8F4E-D49CCE69A526}" type="pres">
      <dgm:prSet presAssocID="{9E49FD00-AF44-4DB3-9CF0-FD522EBB8927}" presName="hierChild4" presStyleCnt="0"/>
      <dgm:spPr/>
    </dgm:pt>
    <dgm:pt modelId="{6810F2FF-033F-4099-A9CE-854E882BEA97}" type="pres">
      <dgm:prSet presAssocID="{9E49FD00-AF44-4DB3-9CF0-FD522EBB8927}" presName="hierChild5" presStyleCnt="0"/>
      <dgm:spPr/>
    </dgm:pt>
    <dgm:pt modelId="{15576A57-E2F8-4678-B53C-C253F3491050}" type="pres">
      <dgm:prSet presAssocID="{808D612C-DCBF-4D0F-9C83-7F7FB90F0CB7}" presName="hierChild5" presStyleCnt="0"/>
      <dgm:spPr/>
    </dgm:pt>
    <dgm:pt modelId="{E23D0A04-FE6F-408F-81C1-B9CBE77FCBBA}" type="pres">
      <dgm:prSet presAssocID="{D665DD11-6929-4CB3-BABD-007D0CD02706}" presName="Name37" presStyleLbl="parChTrans1D2" presStyleIdx="3" presStyleCnt="5"/>
      <dgm:spPr/>
      <dgm:t>
        <a:bodyPr/>
        <a:lstStyle/>
        <a:p>
          <a:endParaRPr lang="en-US"/>
        </a:p>
      </dgm:t>
    </dgm:pt>
    <dgm:pt modelId="{E0781ECB-4B22-4587-AB36-3A6C81F81C4F}" type="pres">
      <dgm:prSet presAssocID="{8E2074C4-09C7-4738-9150-D9B02B1231F0}" presName="hierRoot2" presStyleCnt="0">
        <dgm:presLayoutVars>
          <dgm:hierBranch val="init"/>
        </dgm:presLayoutVars>
      </dgm:prSet>
      <dgm:spPr/>
    </dgm:pt>
    <dgm:pt modelId="{C6D0DF40-745B-43C6-AB7A-1C4727E44455}" type="pres">
      <dgm:prSet presAssocID="{8E2074C4-09C7-4738-9150-D9B02B1231F0}" presName="rootComposite" presStyleCnt="0"/>
      <dgm:spPr/>
    </dgm:pt>
    <dgm:pt modelId="{E42AE334-9259-438B-80D9-E8E6C5C0F9D9}" type="pres">
      <dgm:prSet presAssocID="{8E2074C4-09C7-4738-9150-D9B02B1231F0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446B1C4-BD9E-4C1E-A444-2E396C295956}" type="pres">
      <dgm:prSet presAssocID="{8E2074C4-09C7-4738-9150-D9B02B1231F0}" presName="rootConnector" presStyleLbl="node2" presStyleIdx="3" presStyleCnt="4"/>
      <dgm:spPr/>
      <dgm:t>
        <a:bodyPr/>
        <a:lstStyle/>
        <a:p>
          <a:endParaRPr lang="en-US"/>
        </a:p>
      </dgm:t>
    </dgm:pt>
    <dgm:pt modelId="{2F228558-88AB-491F-9C35-4916CC0F80AE}" type="pres">
      <dgm:prSet presAssocID="{8E2074C4-09C7-4738-9150-D9B02B1231F0}" presName="hierChild4" presStyleCnt="0"/>
      <dgm:spPr/>
    </dgm:pt>
    <dgm:pt modelId="{25B266FC-DF92-47CB-B368-597F1324F400}" type="pres">
      <dgm:prSet presAssocID="{061BE450-BA66-48E7-BE36-E89E6B28C437}" presName="Name37" presStyleLbl="parChTrans1D3" presStyleIdx="2" presStyleCnt="4"/>
      <dgm:spPr/>
      <dgm:t>
        <a:bodyPr/>
        <a:lstStyle/>
        <a:p>
          <a:endParaRPr lang="en-US"/>
        </a:p>
      </dgm:t>
    </dgm:pt>
    <dgm:pt modelId="{2F179931-FC4A-457D-859A-BB4E0C889E57}" type="pres">
      <dgm:prSet presAssocID="{9FB6E4F1-64B2-4919-A817-D202FB5C2BDD}" presName="hierRoot2" presStyleCnt="0">
        <dgm:presLayoutVars>
          <dgm:hierBranch val="init"/>
        </dgm:presLayoutVars>
      </dgm:prSet>
      <dgm:spPr/>
    </dgm:pt>
    <dgm:pt modelId="{DB84227C-6A82-4886-977D-CE59E208FEDD}" type="pres">
      <dgm:prSet presAssocID="{9FB6E4F1-64B2-4919-A817-D202FB5C2BDD}" presName="rootComposite" presStyleCnt="0"/>
      <dgm:spPr/>
    </dgm:pt>
    <dgm:pt modelId="{F0E25577-A6DB-4C9D-B716-CE83CE641F6D}" type="pres">
      <dgm:prSet presAssocID="{9FB6E4F1-64B2-4919-A817-D202FB5C2BDD}" presName="rootText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115E4DD-DD44-4EBF-86F0-2DDBF1E7D1DD}" type="pres">
      <dgm:prSet presAssocID="{9FB6E4F1-64B2-4919-A817-D202FB5C2BDD}" presName="rootConnector" presStyleLbl="node3" presStyleIdx="2" presStyleCnt="4"/>
      <dgm:spPr/>
      <dgm:t>
        <a:bodyPr/>
        <a:lstStyle/>
        <a:p>
          <a:endParaRPr lang="en-US"/>
        </a:p>
      </dgm:t>
    </dgm:pt>
    <dgm:pt modelId="{06F86C0A-C6CF-472E-BEC7-0749298168EE}" type="pres">
      <dgm:prSet presAssocID="{9FB6E4F1-64B2-4919-A817-D202FB5C2BDD}" presName="hierChild4" presStyleCnt="0"/>
      <dgm:spPr/>
    </dgm:pt>
    <dgm:pt modelId="{F6DBB3D8-E5F4-4B16-8D19-57CCA7A57AF3}" type="pres">
      <dgm:prSet presAssocID="{97DD40D6-2A7B-4761-B522-CDCC8FCC2249}" presName="Name37" presStyleLbl="parChTrans1D4" presStyleIdx="0" presStyleCnt="17"/>
      <dgm:spPr/>
      <dgm:t>
        <a:bodyPr/>
        <a:lstStyle/>
        <a:p>
          <a:endParaRPr lang="en-US"/>
        </a:p>
      </dgm:t>
    </dgm:pt>
    <dgm:pt modelId="{8D840D50-8BB3-419B-B7B2-0AFE79A7F2A2}" type="pres">
      <dgm:prSet presAssocID="{068BBB67-9054-4747-86AD-F3BA681F014F}" presName="hierRoot2" presStyleCnt="0">
        <dgm:presLayoutVars>
          <dgm:hierBranch val="init"/>
        </dgm:presLayoutVars>
      </dgm:prSet>
      <dgm:spPr/>
    </dgm:pt>
    <dgm:pt modelId="{08F7407E-5A07-46C7-B369-C15CF2ECA7B4}" type="pres">
      <dgm:prSet presAssocID="{068BBB67-9054-4747-86AD-F3BA681F014F}" presName="rootComposite" presStyleCnt="0"/>
      <dgm:spPr/>
    </dgm:pt>
    <dgm:pt modelId="{25FEED67-B0D5-4015-B2A3-3BCD5ECDC6F1}" type="pres">
      <dgm:prSet presAssocID="{068BBB67-9054-4747-86AD-F3BA681F014F}" presName="rootText" presStyleLbl="node4" presStyleIdx="0" presStyleCnt="1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9D06F11-6E1E-4E1A-8C31-5ACF9D2D3CE1}" type="pres">
      <dgm:prSet presAssocID="{068BBB67-9054-4747-86AD-F3BA681F014F}" presName="rootConnector" presStyleLbl="node4" presStyleIdx="0" presStyleCnt="17"/>
      <dgm:spPr/>
      <dgm:t>
        <a:bodyPr/>
        <a:lstStyle/>
        <a:p>
          <a:endParaRPr lang="en-US"/>
        </a:p>
      </dgm:t>
    </dgm:pt>
    <dgm:pt modelId="{A48A8849-5D7B-4ED0-8E92-AEA7EA6EC530}" type="pres">
      <dgm:prSet presAssocID="{068BBB67-9054-4747-86AD-F3BA681F014F}" presName="hierChild4" presStyleCnt="0"/>
      <dgm:spPr/>
    </dgm:pt>
    <dgm:pt modelId="{FB6D26B6-22FB-4C48-B81B-C0EE362D784E}" type="pres">
      <dgm:prSet presAssocID="{98A41E5F-CC39-48AF-BFC6-F6B8BCEF2F09}" presName="Name37" presStyleLbl="parChTrans1D4" presStyleIdx="1" presStyleCnt="17"/>
      <dgm:spPr/>
      <dgm:t>
        <a:bodyPr/>
        <a:lstStyle/>
        <a:p>
          <a:endParaRPr lang="en-US"/>
        </a:p>
      </dgm:t>
    </dgm:pt>
    <dgm:pt modelId="{2D656D3F-D9D6-4CF6-A45D-EC2490CAE6C7}" type="pres">
      <dgm:prSet presAssocID="{974488E9-BC5E-49AC-856C-36EFF872D42D}" presName="hierRoot2" presStyleCnt="0">
        <dgm:presLayoutVars>
          <dgm:hierBranch val="init"/>
        </dgm:presLayoutVars>
      </dgm:prSet>
      <dgm:spPr/>
    </dgm:pt>
    <dgm:pt modelId="{D176C5D7-4D42-4D91-A264-E53C57AB0A4F}" type="pres">
      <dgm:prSet presAssocID="{974488E9-BC5E-49AC-856C-36EFF872D42D}" presName="rootComposite" presStyleCnt="0"/>
      <dgm:spPr/>
    </dgm:pt>
    <dgm:pt modelId="{A0012338-F318-42B5-BF9E-1F2AAFC32BAA}" type="pres">
      <dgm:prSet presAssocID="{974488E9-BC5E-49AC-856C-36EFF872D42D}" presName="rootText" presStyleLbl="node4" presStyleIdx="1" presStyleCnt="1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C32D549-6F40-40C8-A2A8-B2307C0BBEEA}" type="pres">
      <dgm:prSet presAssocID="{974488E9-BC5E-49AC-856C-36EFF872D42D}" presName="rootConnector" presStyleLbl="node4" presStyleIdx="1" presStyleCnt="17"/>
      <dgm:spPr/>
      <dgm:t>
        <a:bodyPr/>
        <a:lstStyle/>
        <a:p>
          <a:endParaRPr lang="en-US"/>
        </a:p>
      </dgm:t>
    </dgm:pt>
    <dgm:pt modelId="{71FA9DEB-6689-467E-B981-06E61E7DA95A}" type="pres">
      <dgm:prSet presAssocID="{974488E9-BC5E-49AC-856C-36EFF872D42D}" presName="hierChild4" presStyleCnt="0"/>
      <dgm:spPr/>
    </dgm:pt>
    <dgm:pt modelId="{3C54F5C2-914D-4F20-82A1-8F349D273B8F}" type="pres">
      <dgm:prSet presAssocID="{974488E9-BC5E-49AC-856C-36EFF872D42D}" presName="hierChild5" presStyleCnt="0"/>
      <dgm:spPr/>
    </dgm:pt>
    <dgm:pt modelId="{FF56175C-DDC8-477C-A8AB-771C8ECA8129}" type="pres">
      <dgm:prSet presAssocID="{6589C2F2-DD2C-46C8-A254-AEFFA87D4EB1}" presName="Name37" presStyleLbl="parChTrans1D4" presStyleIdx="2" presStyleCnt="17"/>
      <dgm:spPr/>
      <dgm:t>
        <a:bodyPr/>
        <a:lstStyle/>
        <a:p>
          <a:endParaRPr lang="en-US"/>
        </a:p>
      </dgm:t>
    </dgm:pt>
    <dgm:pt modelId="{1C35AC4D-B357-4FDD-AC16-C12AF846D7AE}" type="pres">
      <dgm:prSet presAssocID="{0E81485B-9572-4A8E-8F44-217D7E34144D}" presName="hierRoot2" presStyleCnt="0">
        <dgm:presLayoutVars>
          <dgm:hierBranch val="init"/>
        </dgm:presLayoutVars>
      </dgm:prSet>
      <dgm:spPr/>
    </dgm:pt>
    <dgm:pt modelId="{CBCF8BB8-2244-4BCA-88EF-ED58B0ECFFF9}" type="pres">
      <dgm:prSet presAssocID="{0E81485B-9572-4A8E-8F44-217D7E34144D}" presName="rootComposite" presStyleCnt="0"/>
      <dgm:spPr/>
    </dgm:pt>
    <dgm:pt modelId="{001D17F8-FBF1-4D66-82C4-A246D4DA6956}" type="pres">
      <dgm:prSet presAssocID="{0E81485B-9572-4A8E-8F44-217D7E34144D}" presName="rootText" presStyleLbl="node4" presStyleIdx="2" presStyleCnt="1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4A577C4-2A63-4FB6-9A9C-E2BB00FC4DDF}" type="pres">
      <dgm:prSet presAssocID="{0E81485B-9572-4A8E-8F44-217D7E34144D}" presName="rootConnector" presStyleLbl="node4" presStyleIdx="2" presStyleCnt="17"/>
      <dgm:spPr/>
      <dgm:t>
        <a:bodyPr/>
        <a:lstStyle/>
        <a:p>
          <a:endParaRPr lang="en-US"/>
        </a:p>
      </dgm:t>
    </dgm:pt>
    <dgm:pt modelId="{29FE1BAB-4CEA-4392-93A0-6585708686D9}" type="pres">
      <dgm:prSet presAssocID="{0E81485B-9572-4A8E-8F44-217D7E34144D}" presName="hierChild4" presStyleCnt="0"/>
      <dgm:spPr/>
    </dgm:pt>
    <dgm:pt modelId="{765E9D6C-820F-4FA0-918E-91A43C5DBCAC}" type="pres">
      <dgm:prSet presAssocID="{0E81485B-9572-4A8E-8F44-217D7E34144D}" presName="hierChild5" presStyleCnt="0"/>
      <dgm:spPr/>
    </dgm:pt>
    <dgm:pt modelId="{01E6F96A-7713-45B5-A296-D1095028D7C8}" type="pres">
      <dgm:prSet presAssocID="{618BF1C1-CBDD-4752-B4FC-2A1342EAA80C}" presName="Name37" presStyleLbl="parChTrans1D4" presStyleIdx="3" presStyleCnt="17"/>
      <dgm:spPr/>
      <dgm:t>
        <a:bodyPr/>
        <a:lstStyle/>
        <a:p>
          <a:endParaRPr lang="en-US"/>
        </a:p>
      </dgm:t>
    </dgm:pt>
    <dgm:pt modelId="{C9A85934-83B9-4B65-AF28-698C65A858A6}" type="pres">
      <dgm:prSet presAssocID="{BBF4D30B-87B1-4B50-B3CF-9C107F335640}" presName="hierRoot2" presStyleCnt="0">
        <dgm:presLayoutVars>
          <dgm:hierBranch val="init"/>
        </dgm:presLayoutVars>
      </dgm:prSet>
      <dgm:spPr/>
    </dgm:pt>
    <dgm:pt modelId="{E0C0EBCC-C095-4BD8-AEB7-D199F3CA7F97}" type="pres">
      <dgm:prSet presAssocID="{BBF4D30B-87B1-4B50-B3CF-9C107F335640}" presName="rootComposite" presStyleCnt="0"/>
      <dgm:spPr/>
    </dgm:pt>
    <dgm:pt modelId="{1BD6F6F9-98D3-4E2F-A59B-9EC921315766}" type="pres">
      <dgm:prSet presAssocID="{BBF4D30B-87B1-4B50-B3CF-9C107F335640}" presName="rootText" presStyleLbl="node4" presStyleIdx="3" presStyleCnt="1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4629FC5-5249-4717-BF60-B26546F80920}" type="pres">
      <dgm:prSet presAssocID="{BBF4D30B-87B1-4B50-B3CF-9C107F335640}" presName="rootConnector" presStyleLbl="node4" presStyleIdx="3" presStyleCnt="17"/>
      <dgm:spPr/>
      <dgm:t>
        <a:bodyPr/>
        <a:lstStyle/>
        <a:p>
          <a:endParaRPr lang="en-US"/>
        </a:p>
      </dgm:t>
    </dgm:pt>
    <dgm:pt modelId="{1617D3C9-F6B6-4C9A-9233-9F5B82E1FCA8}" type="pres">
      <dgm:prSet presAssocID="{BBF4D30B-87B1-4B50-B3CF-9C107F335640}" presName="hierChild4" presStyleCnt="0"/>
      <dgm:spPr/>
    </dgm:pt>
    <dgm:pt modelId="{EEA58487-9E36-4531-A679-9967F39656A0}" type="pres">
      <dgm:prSet presAssocID="{BBF4D30B-87B1-4B50-B3CF-9C107F335640}" presName="hierChild5" presStyleCnt="0"/>
      <dgm:spPr/>
    </dgm:pt>
    <dgm:pt modelId="{B09D66FA-37C6-4DE0-8959-D70C992F19E4}" type="pres">
      <dgm:prSet presAssocID="{068BBB67-9054-4747-86AD-F3BA681F014F}" presName="hierChild5" presStyleCnt="0"/>
      <dgm:spPr/>
    </dgm:pt>
    <dgm:pt modelId="{7328C132-FDF9-4E97-869E-4EEE17C6CC91}" type="pres">
      <dgm:prSet presAssocID="{84D301BE-E57A-494F-B0B9-185E0A800CC1}" presName="Name37" presStyleLbl="parChTrans1D4" presStyleIdx="4" presStyleCnt="17"/>
      <dgm:spPr/>
      <dgm:t>
        <a:bodyPr/>
        <a:lstStyle/>
        <a:p>
          <a:endParaRPr lang="en-US"/>
        </a:p>
      </dgm:t>
    </dgm:pt>
    <dgm:pt modelId="{760026EE-CF97-496A-86C2-5FC74A578433}" type="pres">
      <dgm:prSet presAssocID="{2BA7BE0B-5E6C-4CAE-A97D-9438EBB1669E}" presName="hierRoot2" presStyleCnt="0">
        <dgm:presLayoutVars>
          <dgm:hierBranch val="init"/>
        </dgm:presLayoutVars>
      </dgm:prSet>
      <dgm:spPr/>
    </dgm:pt>
    <dgm:pt modelId="{973FB84F-EA81-41F5-80AF-979F1F95479D}" type="pres">
      <dgm:prSet presAssocID="{2BA7BE0B-5E6C-4CAE-A97D-9438EBB1669E}" presName="rootComposite" presStyleCnt="0"/>
      <dgm:spPr/>
    </dgm:pt>
    <dgm:pt modelId="{528B832F-A5D3-4D5A-B82D-002FC879528A}" type="pres">
      <dgm:prSet presAssocID="{2BA7BE0B-5E6C-4CAE-A97D-9438EBB1669E}" presName="rootText" presStyleLbl="node4" presStyleIdx="4" presStyleCnt="1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D587DF3-0B53-4299-A0A1-1E3876D525DB}" type="pres">
      <dgm:prSet presAssocID="{2BA7BE0B-5E6C-4CAE-A97D-9438EBB1669E}" presName="rootConnector" presStyleLbl="node4" presStyleIdx="4" presStyleCnt="17"/>
      <dgm:spPr/>
      <dgm:t>
        <a:bodyPr/>
        <a:lstStyle/>
        <a:p>
          <a:endParaRPr lang="en-US"/>
        </a:p>
      </dgm:t>
    </dgm:pt>
    <dgm:pt modelId="{F3F6AE1A-6A7D-4CC1-894F-4BCD14130DE6}" type="pres">
      <dgm:prSet presAssocID="{2BA7BE0B-5E6C-4CAE-A97D-9438EBB1669E}" presName="hierChild4" presStyleCnt="0"/>
      <dgm:spPr/>
    </dgm:pt>
    <dgm:pt modelId="{DCB27714-E8D7-43FC-9161-DBF566966FEE}" type="pres">
      <dgm:prSet presAssocID="{723CE426-6FA4-4233-B168-6D1AE32F6FFD}" presName="Name37" presStyleLbl="parChTrans1D4" presStyleIdx="5" presStyleCnt="17"/>
      <dgm:spPr/>
      <dgm:t>
        <a:bodyPr/>
        <a:lstStyle/>
        <a:p>
          <a:endParaRPr lang="en-US"/>
        </a:p>
      </dgm:t>
    </dgm:pt>
    <dgm:pt modelId="{0CE8949E-6B9E-4ADA-87DA-1570B85718C4}" type="pres">
      <dgm:prSet presAssocID="{98336482-A3AA-4CC4-B45B-894B890D4E31}" presName="hierRoot2" presStyleCnt="0">
        <dgm:presLayoutVars>
          <dgm:hierBranch val="init"/>
        </dgm:presLayoutVars>
      </dgm:prSet>
      <dgm:spPr/>
    </dgm:pt>
    <dgm:pt modelId="{996ED9A9-53CC-4BAE-99F1-3BB002B2B184}" type="pres">
      <dgm:prSet presAssocID="{98336482-A3AA-4CC4-B45B-894B890D4E31}" presName="rootComposite" presStyleCnt="0"/>
      <dgm:spPr/>
    </dgm:pt>
    <dgm:pt modelId="{B5C96928-BFDB-48ED-ACAE-75CD0948FA1B}" type="pres">
      <dgm:prSet presAssocID="{98336482-A3AA-4CC4-B45B-894B890D4E31}" presName="rootText" presStyleLbl="node4" presStyleIdx="5" presStyleCnt="1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A0D4ED0-061C-4A64-A42A-4CC6640BA2A8}" type="pres">
      <dgm:prSet presAssocID="{98336482-A3AA-4CC4-B45B-894B890D4E31}" presName="rootConnector" presStyleLbl="node4" presStyleIdx="5" presStyleCnt="17"/>
      <dgm:spPr/>
      <dgm:t>
        <a:bodyPr/>
        <a:lstStyle/>
        <a:p>
          <a:endParaRPr lang="en-US"/>
        </a:p>
      </dgm:t>
    </dgm:pt>
    <dgm:pt modelId="{04786FAD-F549-459D-99F5-98C8D3F48D8E}" type="pres">
      <dgm:prSet presAssocID="{98336482-A3AA-4CC4-B45B-894B890D4E31}" presName="hierChild4" presStyleCnt="0"/>
      <dgm:spPr/>
    </dgm:pt>
    <dgm:pt modelId="{923D8BDC-8F9F-4B43-B0EB-CEB40B2DCFE3}" type="pres">
      <dgm:prSet presAssocID="{98336482-A3AA-4CC4-B45B-894B890D4E31}" presName="hierChild5" presStyleCnt="0"/>
      <dgm:spPr/>
    </dgm:pt>
    <dgm:pt modelId="{24273F7A-FEC3-4B65-AEF0-96F6190197DB}" type="pres">
      <dgm:prSet presAssocID="{415AD2A8-17A9-4C73-9FBC-F611E3493533}" presName="Name37" presStyleLbl="parChTrans1D4" presStyleIdx="6" presStyleCnt="17"/>
      <dgm:spPr/>
      <dgm:t>
        <a:bodyPr/>
        <a:lstStyle/>
        <a:p>
          <a:endParaRPr lang="en-US"/>
        </a:p>
      </dgm:t>
    </dgm:pt>
    <dgm:pt modelId="{3E35967F-A672-4EDF-B8E9-C5B51C65C1BF}" type="pres">
      <dgm:prSet presAssocID="{87C77141-C27D-46F0-A4AA-4C69EFBD07DF}" presName="hierRoot2" presStyleCnt="0">
        <dgm:presLayoutVars>
          <dgm:hierBranch val="init"/>
        </dgm:presLayoutVars>
      </dgm:prSet>
      <dgm:spPr/>
    </dgm:pt>
    <dgm:pt modelId="{B5CEFC09-25C5-4552-BA19-909D5F9719AE}" type="pres">
      <dgm:prSet presAssocID="{87C77141-C27D-46F0-A4AA-4C69EFBD07DF}" presName="rootComposite" presStyleCnt="0"/>
      <dgm:spPr/>
    </dgm:pt>
    <dgm:pt modelId="{1EA40CA1-834A-4E59-9D9D-BBC029EE5C78}" type="pres">
      <dgm:prSet presAssocID="{87C77141-C27D-46F0-A4AA-4C69EFBD07DF}" presName="rootText" presStyleLbl="node4" presStyleIdx="6" presStyleCnt="1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3CAD56-74E9-4F9A-9FC0-B930C13B87C6}" type="pres">
      <dgm:prSet presAssocID="{87C77141-C27D-46F0-A4AA-4C69EFBD07DF}" presName="rootConnector" presStyleLbl="node4" presStyleIdx="6" presStyleCnt="17"/>
      <dgm:spPr/>
      <dgm:t>
        <a:bodyPr/>
        <a:lstStyle/>
        <a:p>
          <a:endParaRPr lang="en-US"/>
        </a:p>
      </dgm:t>
    </dgm:pt>
    <dgm:pt modelId="{48EE75D2-287D-4EB1-A1B7-5C73AD2011F7}" type="pres">
      <dgm:prSet presAssocID="{87C77141-C27D-46F0-A4AA-4C69EFBD07DF}" presName="hierChild4" presStyleCnt="0"/>
      <dgm:spPr/>
    </dgm:pt>
    <dgm:pt modelId="{02461C72-7D6B-474B-AB70-CA3BF08775AA}" type="pres">
      <dgm:prSet presAssocID="{87C77141-C27D-46F0-A4AA-4C69EFBD07DF}" presName="hierChild5" presStyleCnt="0"/>
      <dgm:spPr/>
    </dgm:pt>
    <dgm:pt modelId="{0C129641-A6F1-4866-9335-8C848C221C22}" type="pres">
      <dgm:prSet presAssocID="{F5F82CF4-0B54-4483-BE53-2457383B871A}" presName="Name37" presStyleLbl="parChTrans1D4" presStyleIdx="7" presStyleCnt="17"/>
      <dgm:spPr/>
      <dgm:t>
        <a:bodyPr/>
        <a:lstStyle/>
        <a:p>
          <a:endParaRPr lang="en-US"/>
        </a:p>
      </dgm:t>
    </dgm:pt>
    <dgm:pt modelId="{B89A2F90-BD7C-4C71-BBBF-987AD42A71AE}" type="pres">
      <dgm:prSet presAssocID="{897C6BB7-C638-4572-BC35-AE7762D1D82D}" presName="hierRoot2" presStyleCnt="0">
        <dgm:presLayoutVars>
          <dgm:hierBranch val="init"/>
        </dgm:presLayoutVars>
      </dgm:prSet>
      <dgm:spPr/>
    </dgm:pt>
    <dgm:pt modelId="{276054A1-1BF2-4375-A42F-A40BE1E47E94}" type="pres">
      <dgm:prSet presAssocID="{897C6BB7-C638-4572-BC35-AE7762D1D82D}" presName="rootComposite" presStyleCnt="0"/>
      <dgm:spPr/>
    </dgm:pt>
    <dgm:pt modelId="{0A3C1854-1500-4A34-B8FF-C4F5D10F26C0}" type="pres">
      <dgm:prSet presAssocID="{897C6BB7-C638-4572-BC35-AE7762D1D82D}" presName="rootText" presStyleLbl="node4" presStyleIdx="7" presStyleCnt="1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C4E0DCE-C79B-4A82-A150-87C063BE8E23}" type="pres">
      <dgm:prSet presAssocID="{897C6BB7-C638-4572-BC35-AE7762D1D82D}" presName="rootConnector" presStyleLbl="node4" presStyleIdx="7" presStyleCnt="17"/>
      <dgm:spPr/>
      <dgm:t>
        <a:bodyPr/>
        <a:lstStyle/>
        <a:p>
          <a:endParaRPr lang="en-US"/>
        </a:p>
      </dgm:t>
    </dgm:pt>
    <dgm:pt modelId="{189BF8DE-42BD-451B-B56B-37267287B452}" type="pres">
      <dgm:prSet presAssocID="{897C6BB7-C638-4572-BC35-AE7762D1D82D}" presName="hierChild4" presStyleCnt="0"/>
      <dgm:spPr/>
    </dgm:pt>
    <dgm:pt modelId="{957D7182-C929-4DD4-97D6-0AE18094A420}" type="pres">
      <dgm:prSet presAssocID="{897C6BB7-C638-4572-BC35-AE7762D1D82D}" presName="hierChild5" presStyleCnt="0"/>
      <dgm:spPr/>
    </dgm:pt>
    <dgm:pt modelId="{97740E4B-D030-4584-8470-3630B6A0EF54}" type="pres">
      <dgm:prSet presAssocID="{2BA7BE0B-5E6C-4CAE-A97D-9438EBB1669E}" presName="hierChild5" presStyleCnt="0"/>
      <dgm:spPr/>
    </dgm:pt>
    <dgm:pt modelId="{48481B09-5F36-4EEA-8EF6-D0B089CA5E8F}" type="pres">
      <dgm:prSet presAssocID="{32DBF441-822A-4128-A07D-687D315CBBA3}" presName="Name37" presStyleLbl="parChTrans1D4" presStyleIdx="8" presStyleCnt="17"/>
      <dgm:spPr/>
      <dgm:t>
        <a:bodyPr/>
        <a:lstStyle/>
        <a:p>
          <a:endParaRPr lang="en-US"/>
        </a:p>
      </dgm:t>
    </dgm:pt>
    <dgm:pt modelId="{AE8A7B07-CF04-4338-B95E-38A8A0F6C14E}" type="pres">
      <dgm:prSet presAssocID="{151AFACE-5A7A-44BB-A10E-223284A3E359}" presName="hierRoot2" presStyleCnt="0">
        <dgm:presLayoutVars>
          <dgm:hierBranch val="init"/>
        </dgm:presLayoutVars>
      </dgm:prSet>
      <dgm:spPr/>
    </dgm:pt>
    <dgm:pt modelId="{8ECDB552-DC84-4171-9D95-4EEDC985B191}" type="pres">
      <dgm:prSet presAssocID="{151AFACE-5A7A-44BB-A10E-223284A3E359}" presName="rootComposite" presStyleCnt="0"/>
      <dgm:spPr/>
    </dgm:pt>
    <dgm:pt modelId="{AC8E927C-62E4-4AC1-8BF4-A9B5919E423B}" type="pres">
      <dgm:prSet presAssocID="{151AFACE-5A7A-44BB-A10E-223284A3E359}" presName="rootText" presStyleLbl="node4" presStyleIdx="8" presStyleCnt="1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E7C46A0-5D79-48BC-95AC-E0F19B7A6AEC}" type="pres">
      <dgm:prSet presAssocID="{151AFACE-5A7A-44BB-A10E-223284A3E359}" presName="rootConnector" presStyleLbl="node4" presStyleIdx="8" presStyleCnt="17"/>
      <dgm:spPr/>
      <dgm:t>
        <a:bodyPr/>
        <a:lstStyle/>
        <a:p>
          <a:endParaRPr lang="en-US"/>
        </a:p>
      </dgm:t>
    </dgm:pt>
    <dgm:pt modelId="{B8F8F0BF-D52A-4F3C-98BF-CEE6C97AF27A}" type="pres">
      <dgm:prSet presAssocID="{151AFACE-5A7A-44BB-A10E-223284A3E359}" presName="hierChild4" presStyleCnt="0"/>
      <dgm:spPr/>
    </dgm:pt>
    <dgm:pt modelId="{694A5339-DA44-4C89-9E30-09ADF6DE01D4}" type="pres">
      <dgm:prSet presAssocID="{53168AFB-92F3-4947-A093-BA6E345DC7E9}" presName="Name37" presStyleLbl="parChTrans1D4" presStyleIdx="9" presStyleCnt="17"/>
      <dgm:spPr/>
      <dgm:t>
        <a:bodyPr/>
        <a:lstStyle/>
        <a:p>
          <a:endParaRPr lang="en-US"/>
        </a:p>
      </dgm:t>
    </dgm:pt>
    <dgm:pt modelId="{BB8FD37A-504F-4718-B183-EF862D705BB8}" type="pres">
      <dgm:prSet presAssocID="{2210F02A-FAF2-4053-81E7-75A10A1C185F}" presName="hierRoot2" presStyleCnt="0">
        <dgm:presLayoutVars>
          <dgm:hierBranch val="init"/>
        </dgm:presLayoutVars>
      </dgm:prSet>
      <dgm:spPr/>
    </dgm:pt>
    <dgm:pt modelId="{50C1A59F-25DD-46CD-97D6-DCC0DEAA27B4}" type="pres">
      <dgm:prSet presAssocID="{2210F02A-FAF2-4053-81E7-75A10A1C185F}" presName="rootComposite" presStyleCnt="0"/>
      <dgm:spPr/>
    </dgm:pt>
    <dgm:pt modelId="{776EDD3A-6F71-42AB-B606-7A42276EA44D}" type="pres">
      <dgm:prSet presAssocID="{2210F02A-FAF2-4053-81E7-75A10A1C185F}" presName="rootText" presStyleLbl="node4" presStyleIdx="9" presStyleCnt="1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A076991-0EDF-48FE-8F2B-2725287AB96D}" type="pres">
      <dgm:prSet presAssocID="{2210F02A-FAF2-4053-81E7-75A10A1C185F}" presName="rootConnector" presStyleLbl="node4" presStyleIdx="9" presStyleCnt="17"/>
      <dgm:spPr/>
      <dgm:t>
        <a:bodyPr/>
        <a:lstStyle/>
        <a:p>
          <a:endParaRPr lang="en-US"/>
        </a:p>
      </dgm:t>
    </dgm:pt>
    <dgm:pt modelId="{1E222A1D-A291-464C-AA19-2C69E8467E59}" type="pres">
      <dgm:prSet presAssocID="{2210F02A-FAF2-4053-81E7-75A10A1C185F}" presName="hierChild4" presStyleCnt="0"/>
      <dgm:spPr/>
    </dgm:pt>
    <dgm:pt modelId="{0E40F77A-01DE-438C-B2D6-26EA007442FD}" type="pres">
      <dgm:prSet presAssocID="{2210F02A-FAF2-4053-81E7-75A10A1C185F}" presName="hierChild5" presStyleCnt="0"/>
      <dgm:spPr/>
    </dgm:pt>
    <dgm:pt modelId="{698CAC83-5432-4123-AAB7-BA40733C7B90}" type="pres">
      <dgm:prSet presAssocID="{D8287D1C-3A3F-4773-9F18-0AC8DCD13A8F}" presName="Name37" presStyleLbl="parChTrans1D4" presStyleIdx="10" presStyleCnt="17"/>
      <dgm:spPr/>
      <dgm:t>
        <a:bodyPr/>
        <a:lstStyle/>
        <a:p>
          <a:endParaRPr lang="en-US"/>
        </a:p>
      </dgm:t>
    </dgm:pt>
    <dgm:pt modelId="{7FF80D04-8B02-4012-BFA1-A6F3050D5C2F}" type="pres">
      <dgm:prSet presAssocID="{D36F5AFE-B446-44E0-AA05-50E17D83F3E4}" presName="hierRoot2" presStyleCnt="0">
        <dgm:presLayoutVars>
          <dgm:hierBranch val="init"/>
        </dgm:presLayoutVars>
      </dgm:prSet>
      <dgm:spPr/>
    </dgm:pt>
    <dgm:pt modelId="{21798505-1EF3-4F00-9389-74DE57D41E14}" type="pres">
      <dgm:prSet presAssocID="{D36F5AFE-B446-44E0-AA05-50E17D83F3E4}" presName="rootComposite" presStyleCnt="0"/>
      <dgm:spPr/>
    </dgm:pt>
    <dgm:pt modelId="{17AC0BEA-55F5-4340-B11D-1D320AEB41EA}" type="pres">
      <dgm:prSet presAssocID="{D36F5AFE-B446-44E0-AA05-50E17D83F3E4}" presName="rootText" presStyleLbl="node4" presStyleIdx="10" presStyleCnt="1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15D60E9-8D2B-4528-BC68-0CF5B8E6E5A7}" type="pres">
      <dgm:prSet presAssocID="{D36F5AFE-B446-44E0-AA05-50E17D83F3E4}" presName="rootConnector" presStyleLbl="node4" presStyleIdx="10" presStyleCnt="17"/>
      <dgm:spPr/>
      <dgm:t>
        <a:bodyPr/>
        <a:lstStyle/>
        <a:p>
          <a:endParaRPr lang="en-US"/>
        </a:p>
      </dgm:t>
    </dgm:pt>
    <dgm:pt modelId="{4ACF30F7-D30B-49C6-AA07-AB7A8A445F06}" type="pres">
      <dgm:prSet presAssocID="{D36F5AFE-B446-44E0-AA05-50E17D83F3E4}" presName="hierChild4" presStyleCnt="0"/>
      <dgm:spPr/>
    </dgm:pt>
    <dgm:pt modelId="{BC5BEE9E-3648-4880-9FCD-F3044C135068}" type="pres">
      <dgm:prSet presAssocID="{D36F5AFE-B446-44E0-AA05-50E17D83F3E4}" presName="hierChild5" presStyleCnt="0"/>
      <dgm:spPr/>
    </dgm:pt>
    <dgm:pt modelId="{C832E14E-023F-487F-9558-797396BFF727}" type="pres">
      <dgm:prSet presAssocID="{38349807-0FF5-4275-9CB6-5C7722732C32}" presName="Name37" presStyleLbl="parChTrans1D4" presStyleIdx="11" presStyleCnt="17"/>
      <dgm:spPr/>
      <dgm:t>
        <a:bodyPr/>
        <a:lstStyle/>
        <a:p>
          <a:endParaRPr lang="en-US"/>
        </a:p>
      </dgm:t>
    </dgm:pt>
    <dgm:pt modelId="{E6AEB5F5-FDAC-4237-936D-46FD66DA10C4}" type="pres">
      <dgm:prSet presAssocID="{D095D5A7-82E7-4460-9815-9B0AABC73FF5}" presName="hierRoot2" presStyleCnt="0">
        <dgm:presLayoutVars>
          <dgm:hierBranch val="init"/>
        </dgm:presLayoutVars>
      </dgm:prSet>
      <dgm:spPr/>
    </dgm:pt>
    <dgm:pt modelId="{FAEF15BD-2929-47AF-8508-363AE04CBBC2}" type="pres">
      <dgm:prSet presAssocID="{D095D5A7-82E7-4460-9815-9B0AABC73FF5}" presName="rootComposite" presStyleCnt="0"/>
      <dgm:spPr/>
    </dgm:pt>
    <dgm:pt modelId="{C16ABCE6-4830-4176-8B0B-4DCC859D4B53}" type="pres">
      <dgm:prSet presAssocID="{D095D5A7-82E7-4460-9815-9B0AABC73FF5}" presName="rootText" presStyleLbl="node4" presStyleIdx="11" presStyleCnt="1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8679137-074E-4A48-A00E-3AB9146E73A1}" type="pres">
      <dgm:prSet presAssocID="{D095D5A7-82E7-4460-9815-9B0AABC73FF5}" presName="rootConnector" presStyleLbl="node4" presStyleIdx="11" presStyleCnt="17"/>
      <dgm:spPr/>
      <dgm:t>
        <a:bodyPr/>
        <a:lstStyle/>
        <a:p>
          <a:endParaRPr lang="en-US"/>
        </a:p>
      </dgm:t>
    </dgm:pt>
    <dgm:pt modelId="{6C84B302-90F4-4A61-84F0-A73574B8CBA6}" type="pres">
      <dgm:prSet presAssocID="{D095D5A7-82E7-4460-9815-9B0AABC73FF5}" presName="hierChild4" presStyleCnt="0"/>
      <dgm:spPr/>
    </dgm:pt>
    <dgm:pt modelId="{9464FCE1-95CB-4733-A98A-7C9D31ABEAB0}" type="pres">
      <dgm:prSet presAssocID="{D095D5A7-82E7-4460-9815-9B0AABC73FF5}" presName="hierChild5" presStyleCnt="0"/>
      <dgm:spPr/>
    </dgm:pt>
    <dgm:pt modelId="{2C73EB7C-F8D7-43B6-B745-8962586DB819}" type="pres">
      <dgm:prSet presAssocID="{151AFACE-5A7A-44BB-A10E-223284A3E359}" presName="hierChild5" presStyleCnt="0"/>
      <dgm:spPr/>
    </dgm:pt>
    <dgm:pt modelId="{1F9D868B-CCFE-43A6-BBA4-A84205992CEE}" type="pres">
      <dgm:prSet presAssocID="{9FB6E4F1-64B2-4919-A817-D202FB5C2BDD}" presName="hierChild5" presStyleCnt="0"/>
      <dgm:spPr/>
    </dgm:pt>
    <dgm:pt modelId="{FD40F335-3313-4879-82BC-F8BD48252B3E}" type="pres">
      <dgm:prSet presAssocID="{D4980179-411E-4256-9323-38E41AD3E14E}" presName="Name37" presStyleLbl="parChTrans1D3" presStyleIdx="3" presStyleCnt="4"/>
      <dgm:spPr/>
      <dgm:t>
        <a:bodyPr/>
        <a:lstStyle/>
        <a:p>
          <a:endParaRPr lang="en-US"/>
        </a:p>
      </dgm:t>
    </dgm:pt>
    <dgm:pt modelId="{6BF6F44A-8F3F-42DF-960A-D5A26AF67EBC}" type="pres">
      <dgm:prSet presAssocID="{81FA9CDB-9BF8-40F4-88DD-BE6E1B96A6AC}" presName="hierRoot2" presStyleCnt="0">
        <dgm:presLayoutVars>
          <dgm:hierBranch val="init"/>
        </dgm:presLayoutVars>
      </dgm:prSet>
      <dgm:spPr/>
    </dgm:pt>
    <dgm:pt modelId="{A3FE949E-70A4-4619-AAB2-65D34371269F}" type="pres">
      <dgm:prSet presAssocID="{81FA9CDB-9BF8-40F4-88DD-BE6E1B96A6AC}" presName="rootComposite" presStyleCnt="0"/>
      <dgm:spPr/>
    </dgm:pt>
    <dgm:pt modelId="{EE1BAF90-A60C-496A-B90F-9410027EA0EF}" type="pres">
      <dgm:prSet presAssocID="{81FA9CDB-9BF8-40F4-88DD-BE6E1B96A6AC}" presName="rootText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EB327D8-DA0E-4157-A8B3-0D684B489324}" type="pres">
      <dgm:prSet presAssocID="{81FA9CDB-9BF8-40F4-88DD-BE6E1B96A6AC}" presName="rootConnector" presStyleLbl="node3" presStyleIdx="3" presStyleCnt="4"/>
      <dgm:spPr/>
      <dgm:t>
        <a:bodyPr/>
        <a:lstStyle/>
        <a:p>
          <a:endParaRPr lang="en-US"/>
        </a:p>
      </dgm:t>
    </dgm:pt>
    <dgm:pt modelId="{4320F38A-B8F4-4322-9DE8-946D7C0A7E11}" type="pres">
      <dgm:prSet presAssocID="{81FA9CDB-9BF8-40F4-88DD-BE6E1B96A6AC}" presName="hierChild4" presStyleCnt="0"/>
      <dgm:spPr/>
    </dgm:pt>
    <dgm:pt modelId="{7338DD98-EE1E-436D-9731-D18E355D79FA}" type="pres">
      <dgm:prSet presAssocID="{4E2B60C5-B4A6-4630-8BAA-9FA24C828F19}" presName="Name37" presStyleLbl="parChTrans1D4" presStyleIdx="12" presStyleCnt="17"/>
      <dgm:spPr/>
      <dgm:t>
        <a:bodyPr/>
        <a:lstStyle/>
        <a:p>
          <a:endParaRPr lang="en-US"/>
        </a:p>
      </dgm:t>
    </dgm:pt>
    <dgm:pt modelId="{B9CA584E-D6FC-41C9-B61D-87C8C9EB650F}" type="pres">
      <dgm:prSet presAssocID="{5B434D27-B637-4034-9920-C860BF56F528}" presName="hierRoot2" presStyleCnt="0">
        <dgm:presLayoutVars>
          <dgm:hierBranch val="init"/>
        </dgm:presLayoutVars>
      </dgm:prSet>
      <dgm:spPr/>
    </dgm:pt>
    <dgm:pt modelId="{141E0FA5-2544-4F5B-BA45-710E6306B95E}" type="pres">
      <dgm:prSet presAssocID="{5B434D27-B637-4034-9920-C860BF56F528}" presName="rootComposite" presStyleCnt="0"/>
      <dgm:spPr/>
    </dgm:pt>
    <dgm:pt modelId="{0F5CABCF-DDB0-4C0F-8E6A-F7D425657F4B}" type="pres">
      <dgm:prSet presAssocID="{5B434D27-B637-4034-9920-C860BF56F528}" presName="rootText" presStyleLbl="node4" presStyleIdx="12" presStyleCnt="17" custLinFactNeighborX="5655" custLinFactNeighborY="2046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66E7B8E-98D2-4F79-89AF-80950072141A}" type="pres">
      <dgm:prSet presAssocID="{5B434D27-B637-4034-9920-C860BF56F528}" presName="rootConnector" presStyleLbl="node4" presStyleIdx="12" presStyleCnt="17"/>
      <dgm:spPr/>
      <dgm:t>
        <a:bodyPr/>
        <a:lstStyle/>
        <a:p>
          <a:endParaRPr lang="en-US"/>
        </a:p>
      </dgm:t>
    </dgm:pt>
    <dgm:pt modelId="{658E73D3-F405-4AA9-B3A2-D06E95A9A32F}" type="pres">
      <dgm:prSet presAssocID="{5B434D27-B637-4034-9920-C860BF56F528}" presName="hierChild4" presStyleCnt="0"/>
      <dgm:spPr/>
    </dgm:pt>
    <dgm:pt modelId="{AF529AFD-283D-4C37-80EE-9EA694563FB7}" type="pres">
      <dgm:prSet presAssocID="{5B434D27-B637-4034-9920-C860BF56F528}" presName="hierChild5" presStyleCnt="0"/>
      <dgm:spPr/>
    </dgm:pt>
    <dgm:pt modelId="{F474458E-818C-4DDE-B38E-BE425609899A}" type="pres">
      <dgm:prSet presAssocID="{6EC95B0D-1748-4041-8361-7469A861188D}" presName="Name37" presStyleLbl="parChTrans1D4" presStyleIdx="13" presStyleCnt="17"/>
      <dgm:spPr/>
      <dgm:t>
        <a:bodyPr/>
        <a:lstStyle/>
        <a:p>
          <a:endParaRPr lang="en-US"/>
        </a:p>
      </dgm:t>
    </dgm:pt>
    <dgm:pt modelId="{C5438711-83E5-4A74-A47E-0FFCFA9DB562}" type="pres">
      <dgm:prSet presAssocID="{43BEC2E9-6EC4-42F1-91EC-308E65F5ACF5}" presName="hierRoot2" presStyleCnt="0">
        <dgm:presLayoutVars>
          <dgm:hierBranch val="init"/>
        </dgm:presLayoutVars>
      </dgm:prSet>
      <dgm:spPr/>
    </dgm:pt>
    <dgm:pt modelId="{9B86731F-6940-4318-8CC4-11A071180398}" type="pres">
      <dgm:prSet presAssocID="{43BEC2E9-6EC4-42F1-91EC-308E65F5ACF5}" presName="rootComposite" presStyleCnt="0"/>
      <dgm:spPr/>
    </dgm:pt>
    <dgm:pt modelId="{FCAFDD78-642B-4989-BDA2-0F3FB01CDBFB}" type="pres">
      <dgm:prSet presAssocID="{43BEC2E9-6EC4-42F1-91EC-308E65F5ACF5}" presName="rootText" presStyleLbl="node4" presStyleIdx="13" presStyleCnt="17" custLinFactNeighborX="5655" custLinFactNeighborY="2383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653178B-61C8-4336-82E0-EE212A9AF3FD}" type="pres">
      <dgm:prSet presAssocID="{43BEC2E9-6EC4-42F1-91EC-308E65F5ACF5}" presName="rootConnector" presStyleLbl="node4" presStyleIdx="13" presStyleCnt="17"/>
      <dgm:spPr/>
      <dgm:t>
        <a:bodyPr/>
        <a:lstStyle/>
        <a:p>
          <a:endParaRPr lang="en-US"/>
        </a:p>
      </dgm:t>
    </dgm:pt>
    <dgm:pt modelId="{28B8AFDF-457E-4854-B516-8B4813FA6654}" type="pres">
      <dgm:prSet presAssocID="{43BEC2E9-6EC4-42F1-91EC-308E65F5ACF5}" presName="hierChild4" presStyleCnt="0"/>
      <dgm:spPr/>
    </dgm:pt>
    <dgm:pt modelId="{E31867DE-979D-429B-B348-A557DA16C359}" type="pres">
      <dgm:prSet presAssocID="{43BEC2E9-6EC4-42F1-91EC-308E65F5ACF5}" presName="hierChild5" presStyleCnt="0"/>
      <dgm:spPr/>
    </dgm:pt>
    <dgm:pt modelId="{6A56DC8C-681E-47B5-AD67-E1EA1EA22E78}" type="pres">
      <dgm:prSet presAssocID="{27083F09-D9C3-4A94-B863-CAF706C8A7AF}" presName="Name37" presStyleLbl="parChTrans1D4" presStyleIdx="14" presStyleCnt="17"/>
      <dgm:spPr/>
      <dgm:t>
        <a:bodyPr/>
        <a:lstStyle/>
        <a:p>
          <a:endParaRPr lang="en-US"/>
        </a:p>
      </dgm:t>
    </dgm:pt>
    <dgm:pt modelId="{D977F78A-558E-47B7-BFA6-8A1C91307D59}" type="pres">
      <dgm:prSet presAssocID="{1C2E1F91-892D-45CB-BF13-CBC33BDC0A15}" presName="hierRoot2" presStyleCnt="0">
        <dgm:presLayoutVars>
          <dgm:hierBranch val="init"/>
        </dgm:presLayoutVars>
      </dgm:prSet>
      <dgm:spPr/>
    </dgm:pt>
    <dgm:pt modelId="{24364443-9B58-4238-B855-F774829AC2D8}" type="pres">
      <dgm:prSet presAssocID="{1C2E1F91-892D-45CB-BF13-CBC33BDC0A15}" presName="rootComposite" presStyleCnt="0"/>
      <dgm:spPr/>
    </dgm:pt>
    <dgm:pt modelId="{ED4BD7C4-31D5-49A7-B597-10AA123245ED}" type="pres">
      <dgm:prSet presAssocID="{1C2E1F91-892D-45CB-BF13-CBC33BDC0A15}" presName="rootText" presStyleLbl="node4" presStyleIdx="14" presStyleCnt="17" custLinFactNeighborX="6540" custLinFactNeighborY="2284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89BF071-F312-49AD-8DEC-BE5BA387D562}" type="pres">
      <dgm:prSet presAssocID="{1C2E1F91-892D-45CB-BF13-CBC33BDC0A15}" presName="rootConnector" presStyleLbl="node4" presStyleIdx="14" presStyleCnt="17"/>
      <dgm:spPr/>
      <dgm:t>
        <a:bodyPr/>
        <a:lstStyle/>
        <a:p>
          <a:endParaRPr lang="en-US"/>
        </a:p>
      </dgm:t>
    </dgm:pt>
    <dgm:pt modelId="{B579DC6A-12F3-4ED4-8438-58D57793643E}" type="pres">
      <dgm:prSet presAssocID="{1C2E1F91-892D-45CB-BF13-CBC33BDC0A15}" presName="hierChild4" presStyleCnt="0"/>
      <dgm:spPr/>
    </dgm:pt>
    <dgm:pt modelId="{632B834A-DEE6-4EED-9EC9-0BCA95F18B4B}" type="pres">
      <dgm:prSet presAssocID="{1C2E1F91-892D-45CB-BF13-CBC33BDC0A15}" presName="hierChild5" presStyleCnt="0"/>
      <dgm:spPr/>
    </dgm:pt>
    <dgm:pt modelId="{61A68F6A-3F7F-45B4-97A7-488C20A941C4}" type="pres">
      <dgm:prSet presAssocID="{614053FD-391B-4E30-A823-29CE79977B8B}" presName="Name37" presStyleLbl="parChTrans1D4" presStyleIdx="15" presStyleCnt="17"/>
      <dgm:spPr/>
      <dgm:t>
        <a:bodyPr/>
        <a:lstStyle/>
        <a:p>
          <a:endParaRPr lang="en-US"/>
        </a:p>
      </dgm:t>
    </dgm:pt>
    <dgm:pt modelId="{6C140ACF-1809-459E-A3B6-970A8A12E625}" type="pres">
      <dgm:prSet presAssocID="{23969D57-DFA6-4152-9FA4-746AD5CD84F8}" presName="hierRoot2" presStyleCnt="0">
        <dgm:presLayoutVars>
          <dgm:hierBranch val="init"/>
        </dgm:presLayoutVars>
      </dgm:prSet>
      <dgm:spPr/>
    </dgm:pt>
    <dgm:pt modelId="{0F4284D5-899B-41BC-B5F8-D7598A77B698}" type="pres">
      <dgm:prSet presAssocID="{23969D57-DFA6-4152-9FA4-746AD5CD84F8}" presName="rootComposite" presStyleCnt="0"/>
      <dgm:spPr/>
    </dgm:pt>
    <dgm:pt modelId="{BE685BD1-9C2A-4B81-8CD9-6B91FE5F0A78}" type="pres">
      <dgm:prSet presAssocID="{23969D57-DFA6-4152-9FA4-746AD5CD84F8}" presName="rootText" presStyleLbl="node4" presStyleIdx="15" presStyleCnt="17" custLinFactNeighborX="6540" custLinFactNeighborY="957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6DD2EFB-87F2-455D-A2D5-7100C197ABC6}" type="pres">
      <dgm:prSet presAssocID="{23969D57-DFA6-4152-9FA4-746AD5CD84F8}" presName="rootConnector" presStyleLbl="node4" presStyleIdx="15" presStyleCnt="17"/>
      <dgm:spPr/>
      <dgm:t>
        <a:bodyPr/>
        <a:lstStyle/>
        <a:p>
          <a:endParaRPr lang="en-US"/>
        </a:p>
      </dgm:t>
    </dgm:pt>
    <dgm:pt modelId="{1265694B-62C4-4F44-8F3C-976CB239C527}" type="pres">
      <dgm:prSet presAssocID="{23969D57-DFA6-4152-9FA4-746AD5CD84F8}" presName="hierChild4" presStyleCnt="0"/>
      <dgm:spPr/>
    </dgm:pt>
    <dgm:pt modelId="{517E8D4A-9A70-4D72-9FC8-930D0CF72863}" type="pres">
      <dgm:prSet presAssocID="{23969D57-DFA6-4152-9FA4-746AD5CD84F8}" presName="hierChild5" presStyleCnt="0"/>
      <dgm:spPr/>
    </dgm:pt>
    <dgm:pt modelId="{82C1ED35-5494-4980-85FF-3E04045AFE74}" type="pres">
      <dgm:prSet presAssocID="{7CCC83BC-DAB2-4B17-9AFE-AA4CCF7DBE4E}" presName="Name37" presStyleLbl="parChTrans1D4" presStyleIdx="16" presStyleCnt="17"/>
      <dgm:spPr/>
      <dgm:t>
        <a:bodyPr/>
        <a:lstStyle/>
        <a:p>
          <a:endParaRPr lang="en-US"/>
        </a:p>
      </dgm:t>
    </dgm:pt>
    <dgm:pt modelId="{ED6C6218-67F2-4C06-B9E4-9502B713EB11}" type="pres">
      <dgm:prSet presAssocID="{B71B03D1-9E35-42B9-9C13-E7C406B2FD06}" presName="hierRoot2" presStyleCnt="0">
        <dgm:presLayoutVars>
          <dgm:hierBranch val="init"/>
        </dgm:presLayoutVars>
      </dgm:prSet>
      <dgm:spPr/>
    </dgm:pt>
    <dgm:pt modelId="{FDA826CD-B369-4615-9A34-482FB3D7650F}" type="pres">
      <dgm:prSet presAssocID="{B71B03D1-9E35-42B9-9C13-E7C406B2FD06}" presName="rootComposite" presStyleCnt="0"/>
      <dgm:spPr/>
    </dgm:pt>
    <dgm:pt modelId="{8525EB58-6AB4-402C-A036-73EDFD6B7092}" type="pres">
      <dgm:prSet presAssocID="{B71B03D1-9E35-42B9-9C13-E7C406B2FD06}" presName="rootText" presStyleLbl="node4" presStyleIdx="16" presStyleCnt="17" custLinFactNeighborX="5655" custLinFactNeighborY="-239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A57E28-C5A1-422D-8F54-4A8B26E0AA1D}" type="pres">
      <dgm:prSet presAssocID="{B71B03D1-9E35-42B9-9C13-E7C406B2FD06}" presName="rootConnector" presStyleLbl="node4" presStyleIdx="16" presStyleCnt="17"/>
      <dgm:spPr/>
      <dgm:t>
        <a:bodyPr/>
        <a:lstStyle/>
        <a:p>
          <a:endParaRPr lang="en-US"/>
        </a:p>
      </dgm:t>
    </dgm:pt>
    <dgm:pt modelId="{0B310413-17D3-4263-9064-7EAC3E38A346}" type="pres">
      <dgm:prSet presAssocID="{B71B03D1-9E35-42B9-9C13-E7C406B2FD06}" presName="hierChild4" presStyleCnt="0"/>
      <dgm:spPr/>
    </dgm:pt>
    <dgm:pt modelId="{FE9E775B-45B7-42A0-A6D3-83A5B337CE75}" type="pres">
      <dgm:prSet presAssocID="{B71B03D1-9E35-42B9-9C13-E7C406B2FD06}" presName="hierChild5" presStyleCnt="0"/>
      <dgm:spPr/>
    </dgm:pt>
    <dgm:pt modelId="{7574621D-BDB8-4179-92EB-D44D973CDAA5}" type="pres">
      <dgm:prSet presAssocID="{81FA9CDB-9BF8-40F4-88DD-BE6E1B96A6AC}" presName="hierChild5" presStyleCnt="0"/>
      <dgm:spPr/>
    </dgm:pt>
    <dgm:pt modelId="{3BBF7C43-4BAA-4067-9633-D037823A9C44}" type="pres">
      <dgm:prSet presAssocID="{8E2074C4-09C7-4738-9150-D9B02B1231F0}" presName="hierChild5" presStyleCnt="0"/>
      <dgm:spPr/>
    </dgm:pt>
    <dgm:pt modelId="{41B0EDC5-328D-4809-A030-FF320B2D8A2D}" type="pres">
      <dgm:prSet presAssocID="{ED65E566-E6F8-43F0-A21E-727A4E09927F}" presName="hierChild3" presStyleCnt="0"/>
      <dgm:spPr/>
    </dgm:pt>
    <dgm:pt modelId="{756F075C-0DA5-4D75-814F-A86DA5FB66D9}" type="pres">
      <dgm:prSet presAssocID="{B1DAF87A-1DA3-440A-B9D7-45F34345C571}" presName="Name111" presStyleLbl="parChTrans1D2" presStyleIdx="4" presStyleCnt="5"/>
      <dgm:spPr/>
      <dgm:t>
        <a:bodyPr/>
        <a:lstStyle/>
        <a:p>
          <a:endParaRPr lang="en-US"/>
        </a:p>
      </dgm:t>
    </dgm:pt>
    <dgm:pt modelId="{98364B70-3448-4823-9188-920EE16FA0A4}" type="pres">
      <dgm:prSet presAssocID="{803102D8-0337-4DF1-A062-CED555EF4634}" presName="hierRoot3" presStyleCnt="0">
        <dgm:presLayoutVars>
          <dgm:hierBranch val="init"/>
        </dgm:presLayoutVars>
      </dgm:prSet>
      <dgm:spPr/>
    </dgm:pt>
    <dgm:pt modelId="{CC2BBB1D-E0C6-4B02-837F-CABBB7A612A6}" type="pres">
      <dgm:prSet presAssocID="{803102D8-0337-4DF1-A062-CED555EF4634}" presName="rootComposite3" presStyleCnt="0"/>
      <dgm:spPr/>
    </dgm:pt>
    <dgm:pt modelId="{96D78846-3750-4368-A788-3DBA6752AA0B}" type="pres">
      <dgm:prSet presAssocID="{803102D8-0337-4DF1-A062-CED555EF4634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FAB2A5E-BEB6-4118-9F88-10072F82BBC2}" type="pres">
      <dgm:prSet presAssocID="{803102D8-0337-4DF1-A062-CED555EF4634}" presName="rootConnector3" presStyleLbl="asst1" presStyleIdx="0" presStyleCnt="1"/>
      <dgm:spPr/>
      <dgm:t>
        <a:bodyPr/>
        <a:lstStyle/>
        <a:p>
          <a:endParaRPr lang="en-US"/>
        </a:p>
      </dgm:t>
    </dgm:pt>
    <dgm:pt modelId="{C456E8B5-733A-452F-B690-AADC526C9C5F}" type="pres">
      <dgm:prSet presAssocID="{803102D8-0337-4DF1-A062-CED555EF4634}" presName="hierChild6" presStyleCnt="0"/>
      <dgm:spPr/>
    </dgm:pt>
    <dgm:pt modelId="{70FCFD99-13B3-4060-A0FA-D926777147FD}" type="pres">
      <dgm:prSet presAssocID="{803102D8-0337-4DF1-A062-CED555EF4634}" presName="hierChild7" presStyleCnt="0"/>
      <dgm:spPr/>
    </dgm:pt>
  </dgm:ptLst>
  <dgm:cxnLst>
    <dgm:cxn modelId="{020A523F-BB74-4C01-9F63-DB2BD52223BD}" type="presOf" srcId="{84D301BE-E57A-494F-B0B9-185E0A800CC1}" destId="{7328C132-FDF9-4E97-869E-4EEE17C6CC91}" srcOrd="0" destOrd="0" presId="urn:microsoft.com/office/officeart/2005/8/layout/orgChart1"/>
    <dgm:cxn modelId="{45C07AD0-E48B-459C-A9EE-B00776AFF91C}" type="presOf" srcId="{98A41E5F-CC39-48AF-BFC6-F6B8BCEF2F09}" destId="{FB6D26B6-22FB-4C48-B81B-C0EE362D784E}" srcOrd="0" destOrd="0" presId="urn:microsoft.com/office/officeart/2005/8/layout/orgChart1"/>
    <dgm:cxn modelId="{F92D4725-5D6A-4684-AB74-585DA41D3D80}" srcId="{068BBB67-9054-4747-86AD-F3BA681F014F}" destId="{0E81485B-9572-4A8E-8F44-217D7E34144D}" srcOrd="1" destOrd="0" parTransId="{6589C2F2-DD2C-46C8-A254-AEFFA87D4EB1}" sibTransId="{3D00F775-94A5-4B57-B491-58BA1C4947DD}"/>
    <dgm:cxn modelId="{365D4D60-B14D-4776-8CCA-528C8C079587}" type="presOf" srcId="{7D15D198-6F20-4006-840A-4279C37144B4}" destId="{4136784C-53CE-480B-A121-2249F33748FF}" srcOrd="0" destOrd="0" presId="urn:microsoft.com/office/officeart/2005/8/layout/orgChart1"/>
    <dgm:cxn modelId="{C29DB7DF-B016-40CD-BBC6-2183DBC404EE}" type="presOf" srcId="{ED65E566-E6F8-43F0-A21E-727A4E09927F}" destId="{FA3C27A2-6D87-4774-BF8D-247B4CCFAC26}" srcOrd="0" destOrd="0" presId="urn:microsoft.com/office/officeart/2005/8/layout/orgChart1"/>
    <dgm:cxn modelId="{62A5B734-E6F4-471B-AAD8-709ABD53125E}" type="presOf" srcId="{38349807-0FF5-4275-9CB6-5C7722732C32}" destId="{C832E14E-023F-487F-9558-797396BFF727}" srcOrd="0" destOrd="0" presId="urn:microsoft.com/office/officeart/2005/8/layout/orgChart1"/>
    <dgm:cxn modelId="{5230A3D5-5594-4288-A81D-74B805834823}" srcId="{2BA7BE0B-5E6C-4CAE-A97D-9438EBB1669E}" destId="{897C6BB7-C638-4572-BC35-AE7762D1D82D}" srcOrd="2" destOrd="0" parTransId="{F5F82CF4-0B54-4483-BE53-2457383B871A}" sibTransId="{6A507234-A479-4BE9-BD99-EA48F61B48BC}"/>
    <dgm:cxn modelId="{A3D50AB0-6DF6-4D3E-94B6-04137AB9B4BF}" type="presOf" srcId="{D0ED25E9-A5D4-41ED-B93F-931D0F8B22F5}" destId="{1C724481-3C7E-420A-843B-D80439E3443F}" srcOrd="0" destOrd="0" presId="urn:microsoft.com/office/officeart/2005/8/layout/orgChart1"/>
    <dgm:cxn modelId="{C205A76E-477B-49F2-9D92-27473A89541A}" type="presOf" srcId="{0E81485B-9572-4A8E-8F44-217D7E34144D}" destId="{001D17F8-FBF1-4D66-82C4-A246D4DA6956}" srcOrd="0" destOrd="0" presId="urn:microsoft.com/office/officeart/2005/8/layout/orgChart1"/>
    <dgm:cxn modelId="{1C729780-0CAA-45D6-8A09-A5A7C1184CE8}" type="presOf" srcId="{BBF4D30B-87B1-4B50-B3CF-9C107F335640}" destId="{1BD6F6F9-98D3-4E2F-A59B-9EC921315766}" srcOrd="0" destOrd="0" presId="urn:microsoft.com/office/officeart/2005/8/layout/orgChart1"/>
    <dgm:cxn modelId="{3E237ED7-EE76-4469-8096-D524866CEF9B}" srcId="{9FB6E4F1-64B2-4919-A817-D202FB5C2BDD}" destId="{151AFACE-5A7A-44BB-A10E-223284A3E359}" srcOrd="2" destOrd="0" parTransId="{32DBF441-822A-4128-A07D-687D315CBBA3}" sibTransId="{DEB5D5DF-EC86-493A-B7A7-373E7DA49DBF}"/>
    <dgm:cxn modelId="{AF6753DC-C706-42A1-B4F2-7132FFD6D184}" type="presOf" srcId="{87C77141-C27D-46F0-A4AA-4C69EFBD07DF}" destId="{753CAD56-74E9-4F9A-9FC0-B930C13B87C6}" srcOrd="1" destOrd="0" presId="urn:microsoft.com/office/officeart/2005/8/layout/orgChart1"/>
    <dgm:cxn modelId="{94D43068-FE88-4E50-A477-48475CD6C502}" srcId="{9FB6E4F1-64B2-4919-A817-D202FB5C2BDD}" destId="{2BA7BE0B-5E6C-4CAE-A97D-9438EBB1669E}" srcOrd="1" destOrd="0" parTransId="{84D301BE-E57A-494F-B0B9-185E0A800CC1}" sibTransId="{39F6D9AF-975F-4143-A01A-4784A03C55C5}"/>
    <dgm:cxn modelId="{08E3CCAC-B409-465E-B9D6-91DD8B2A2EC2}" type="presOf" srcId="{F5F82CF4-0B54-4483-BE53-2457383B871A}" destId="{0C129641-A6F1-4866-9335-8C848C221C22}" srcOrd="0" destOrd="0" presId="urn:microsoft.com/office/officeart/2005/8/layout/orgChart1"/>
    <dgm:cxn modelId="{4B89FB62-0682-4F95-94DC-90A9BE0356E8}" type="presOf" srcId="{87C77141-C27D-46F0-A4AA-4C69EFBD07DF}" destId="{1EA40CA1-834A-4E59-9D9D-BBC029EE5C78}" srcOrd="0" destOrd="0" presId="urn:microsoft.com/office/officeart/2005/8/layout/orgChart1"/>
    <dgm:cxn modelId="{FE1E8DB9-DFC7-42DD-86A8-60FBC180325E}" type="presOf" srcId="{808D612C-DCBF-4D0F-9C83-7F7FB90F0CB7}" destId="{B02D02CB-FE46-4E2A-AAD2-46F2227710D4}" srcOrd="1" destOrd="0" presId="urn:microsoft.com/office/officeart/2005/8/layout/orgChart1"/>
    <dgm:cxn modelId="{CD7A3D64-7132-40D7-8D09-DC49CE23B722}" type="presOf" srcId="{43BEC2E9-6EC4-42F1-91EC-308E65F5ACF5}" destId="{FCAFDD78-642B-4989-BDA2-0F3FB01CDBFB}" srcOrd="0" destOrd="0" presId="urn:microsoft.com/office/officeart/2005/8/layout/orgChart1"/>
    <dgm:cxn modelId="{87F16DB5-A079-4B5C-90A4-A5E6FC33316A}" type="presOf" srcId="{D095D5A7-82E7-4460-9815-9B0AABC73FF5}" destId="{58679137-074E-4A48-A00E-3AB9146E73A1}" srcOrd="1" destOrd="0" presId="urn:microsoft.com/office/officeart/2005/8/layout/orgChart1"/>
    <dgm:cxn modelId="{4DF2C563-AC29-48B6-8CA9-BCD6054BE439}" type="presOf" srcId="{F65D932C-210C-4890-B953-AFF44248326B}" destId="{BB036157-5864-42B0-B51C-E9B6AF1265CE}" srcOrd="0" destOrd="0" presId="urn:microsoft.com/office/officeart/2005/8/layout/orgChart1"/>
    <dgm:cxn modelId="{C8E02CA8-1123-4139-90C0-436845A9B9E4}" type="presOf" srcId="{23969D57-DFA6-4152-9FA4-746AD5CD84F8}" destId="{76DD2EFB-87F2-455D-A2D5-7100C197ABC6}" srcOrd="1" destOrd="0" presId="urn:microsoft.com/office/officeart/2005/8/layout/orgChart1"/>
    <dgm:cxn modelId="{1218B934-44B1-4605-B22D-A07CD3A5119E}" srcId="{808D612C-DCBF-4D0F-9C83-7F7FB90F0CB7}" destId="{9E49FD00-AF44-4DB3-9CF0-FD522EBB8927}" srcOrd="1" destOrd="0" parTransId="{ABC129A7-EB03-4EEA-AF30-251E6407A793}" sibTransId="{55513407-ABAA-44E2-B1DE-0FEAB893D1C7}"/>
    <dgm:cxn modelId="{E03A8C4B-ADE7-44DC-8D93-F873FF371D2C}" srcId="{81FA9CDB-9BF8-40F4-88DD-BE6E1B96A6AC}" destId="{23969D57-DFA6-4152-9FA4-746AD5CD84F8}" srcOrd="3" destOrd="0" parTransId="{614053FD-391B-4E30-A823-29CE79977B8B}" sibTransId="{3B813468-5F14-46A9-BFBB-C5317770A459}"/>
    <dgm:cxn modelId="{B379A2F6-6F41-49C3-9413-B4B09DBB28DD}" type="presOf" srcId="{43BEC2E9-6EC4-42F1-91EC-308E65F5ACF5}" destId="{F653178B-61C8-4336-82E0-EE212A9AF3FD}" srcOrd="1" destOrd="0" presId="urn:microsoft.com/office/officeart/2005/8/layout/orgChart1"/>
    <dgm:cxn modelId="{A1E9BB6D-848D-4A98-82C1-52C4E4FCC30B}" srcId="{81FA9CDB-9BF8-40F4-88DD-BE6E1B96A6AC}" destId="{43BEC2E9-6EC4-42F1-91EC-308E65F5ACF5}" srcOrd="1" destOrd="0" parTransId="{6EC95B0D-1748-4041-8361-7469A861188D}" sibTransId="{BCAB4B34-7DD9-4D81-8D9B-D2001CD8E204}"/>
    <dgm:cxn modelId="{2483651A-8A69-4CEB-9096-F839B56FB6BA}" type="presOf" srcId="{723CE426-6FA4-4233-B168-6D1AE32F6FFD}" destId="{DCB27714-E8D7-43FC-9161-DBF566966FEE}" srcOrd="0" destOrd="0" presId="urn:microsoft.com/office/officeart/2005/8/layout/orgChart1"/>
    <dgm:cxn modelId="{D25B4A0F-447A-42DC-A78F-D5A77CE68CE3}" type="presOf" srcId="{ADEE2B71-814F-42D5-923A-C7811DE8C23B}" destId="{A8C3D592-EC0F-4697-8266-1B0FC03D2D17}" srcOrd="0" destOrd="0" presId="urn:microsoft.com/office/officeart/2005/8/layout/orgChart1"/>
    <dgm:cxn modelId="{FE6D3058-2F89-43C7-9C13-00F73D398D29}" srcId="{81FA9CDB-9BF8-40F4-88DD-BE6E1B96A6AC}" destId="{B71B03D1-9E35-42B9-9C13-E7C406B2FD06}" srcOrd="4" destOrd="0" parTransId="{7CCC83BC-DAB2-4B17-9AFE-AA4CCF7DBE4E}" sibTransId="{986D5502-E0F6-4470-9640-F940D984B5F4}"/>
    <dgm:cxn modelId="{2D19B52A-0C02-4B87-8FA9-E61D40056CAB}" type="presOf" srcId="{B1DAF87A-1DA3-440A-B9D7-45F34345C571}" destId="{756F075C-0DA5-4D75-814F-A86DA5FB66D9}" srcOrd="0" destOrd="0" presId="urn:microsoft.com/office/officeart/2005/8/layout/orgChart1"/>
    <dgm:cxn modelId="{97351D8F-F3F7-4C83-BD3B-5E545919A2BF}" type="presOf" srcId="{27083F09-D9C3-4A94-B863-CAF706C8A7AF}" destId="{6A56DC8C-681E-47B5-AD67-E1EA1EA22E78}" srcOrd="0" destOrd="0" presId="urn:microsoft.com/office/officeart/2005/8/layout/orgChart1"/>
    <dgm:cxn modelId="{02DE7628-3507-442C-BF63-88B173671E1C}" srcId="{151AFACE-5A7A-44BB-A10E-223284A3E359}" destId="{2210F02A-FAF2-4053-81E7-75A10A1C185F}" srcOrd="0" destOrd="0" parTransId="{53168AFB-92F3-4947-A093-BA6E345DC7E9}" sibTransId="{0C59DFE9-422E-4C71-806F-60F61709D9DD}"/>
    <dgm:cxn modelId="{4E6F605F-55F4-46FE-A4E3-1BB8CD74AB9C}" type="presOf" srcId="{2210F02A-FAF2-4053-81E7-75A10A1C185F}" destId="{776EDD3A-6F71-42AB-B606-7A42276EA44D}" srcOrd="0" destOrd="0" presId="urn:microsoft.com/office/officeart/2005/8/layout/orgChart1"/>
    <dgm:cxn modelId="{382B5E9E-E6D4-4CE6-943B-BD0148DF237F}" type="presOf" srcId="{9FB6E4F1-64B2-4919-A817-D202FB5C2BDD}" destId="{6115E4DD-DD44-4EBF-86F0-2DDBF1E7D1DD}" srcOrd="1" destOrd="0" presId="urn:microsoft.com/office/officeart/2005/8/layout/orgChart1"/>
    <dgm:cxn modelId="{6688553D-D922-4BD7-9FAB-3001D71456E2}" type="presOf" srcId="{2BA7BE0B-5E6C-4CAE-A97D-9438EBB1669E}" destId="{7D587DF3-0B53-4299-A0A1-1E3876D525DB}" srcOrd="1" destOrd="0" presId="urn:microsoft.com/office/officeart/2005/8/layout/orgChart1"/>
    <dgm:cxn modelId="{2B1219F9-A833-43D4-A49C-6F983AAB082A}" type="presOf" srcId="{23969D57-DFA6-4152-9FA4-746AD5CD84F8}" destId="{BE685BD1-9C2A-4B81-8CD9-6B91FE5F0A78}" srcOrd="0" destOrd="0" presId="urn:microsoft.com/office/officeart/2005/8/layout/orgChart1"/>
    <dgm:cxn modelId="{D6D54F03-11B3-46CD-BFE1-FC0104B44F2D}" type="presOf" srcId="{B71B03D1-9E35-42B9-9C13-E7C406B2FD06}" destId="{8525EB58-6AB4-402C-A036-73EDFD6B7092}" srcOrd="0" destOrd="0" presId="urn:microsoft.com/office/officeart/2005/8/layout/orgChart1"/>
    <dgm:cxn modelId="{18588709-6E00-417D-B620-A3C4C81BCB81}" srcId="{151AFACE-5A7A-44BB-A10E-223284A3E359}" destId="{D36F5AFE-B446-44E0-AA05-50E17D83F3E4}" srcOrd="1" destOrd="0" parTransId="{D8287D1C-3A3F-4773-9F18-0AC8DCD13A8F}" sibTransId="{45C19544-50A5-4C0B-B040-4DD8B47A7CB7}"/>
    <dgm:cxn modelId="{A1AF3FFB-04CE-4298-A67F-54632CBDDD30}" type="presOf" srcId="{886E6E9E-1FD3-4797-88A1-313692F36101}" destId="{D1A06B37-6510-4F06-96CF-4A2480C327C7}" srcOrd="0" destOrd="0" presId="urn:microsoft.com/office/officeart/2005/8/layout/orgChart1"/>
    <dgm:cxn modelId="{F36AC95B-55FF-431E-B4A8-A888E715D87C}" type="presOf" srcId="{ED65E566-E6F8-43F0-A21E-727A4E09927F}" destId="{C5712722-0DDF-48BC-95B8-A25B4FE51169}" srcOrd="1" destOrd="0" presId="urn:microsoft.com/office/officeart/2005/8/layout/orgChart1"/>
    <dgm:cxn modelId="{9EF97AF2-A282-4CFD-AC84-95A21D30CB1C}" srcId="{2BA7BE0B-5E6C-4CAE-A97D-9438EBB1669E}" destId="{87C77141-C27D-46F0-A4AA-4C69EFBD07DF}" srcOrd="1" destOrd="0" parTransId="{415AD2A8-17A9-4C73-9FBC-F611E3493533}" sibTransId="{B262FFA4-4824-4EC7-B80F-0D2A38264B31}"/>
    <dgm:cxn modelId="{98225632-7897-4BE3-878A-CDAFFFB1F849}" type="presOf" srcId="{9FB6E4F1-64B2-4919-A817-D202FB5C2BDD}" destId="{F0E25577-A6DB-4C9D-B716-CE83CE641F6D}" srcOrd="0" destOrd="0" presId="urn:microsoft.com/office/officeart/2005/8/layout/orgChart1"/>
    <dgm:cxn modelId="{B8354C2E-B2E3-477C-B18C-0B5C21808809}" type="presOf" srcId="{D9038207-95F5-46ED-BEA9-1844813AE0C8}" destId="{6762261A-2BE5-4EAE-8EEF-A4277FD05DEE}" srcOrd="0" destOrd="0" presId="urn:microsoft.com/office/officeart/2005/8/layout/orgChart1"/>
    <dgm:cxn modelId="{F7DD1918-BAB2-4B54-9C0B-D497754B6E5C}" type="presOf" srcId="{1C2E1F91-892D-45CB-BF13-CBC33BDC0A15}" destId="{E89BF071-F312-49AD-8DEC-BE5BA387D562}" srcOrd="1" destOrd="0" presId="urn:microsoft.com/office/officeart/2005/8/layout/orgChart1"/>
    <dgm:cxn modelId="{B0093DE9-8921-4488-BE5A-1F048BA2D98D}" srcId="{068BBB67-9054-4747-86AD-F3BA681F014F}" destId="{974488E9-BC5E-49AC-856C-36EFF872D42D}" srcOrd="0" destOrd="0" parTransId="{98A41E5F-CC39-48AF-BFC6-F6B8BCEF2F09}" sibTransId="{5AAA5673-0847-4FD3-9098-A3AEA043FE26}"/>
    <dgm:cxn modelId="{DFFC971E-DC6F-496C-907B-A812928310E0}" type="presOf" srcId="{D4980179-411E-4256-9323-38E41AD3E14E}" destId="{FD40F335-3313-4879-82BC-F8BD48252B3E}" srcOrd="0" destOrd="0" presId="urn:microsoft.com/office/officeart/2005/8/layout/orgChart1"/>
    <dgm:cxn modelId="{3EBC8442-B616-495C-ABE6-132CBF22DC74}" type="presOf" srcId="{9E49FD00-AF44-4DB3-9CF0-FD522EBB8927}" destId="{7812BBF4-39F9-47B9-AEB6-44947A7656CF}" srcOrd="1" destOrd="0" presId="urn:microsoft.com/office/officeart/2005/8/layout/orgChart1"/>
    <dgm:cxn modelId="{3F2C3252-779C-4906-83AE-EC9DD8A3E856}" type="presOf" srcId="{897C6BB7-C638-4572-BC35-AE7762D1D82D}" destId="{0A3C1854-1500-4A34-B8FF-C4F5D10F26C0}" srcOrd="0" destOrd="0" presId="urn:microsoft.com/office/officeart/2005/8/layout/orgChart1"/>
    <dgm:cxn modelId="{B217E826-F0D3-4CDE-9045-158B92B86027}" type="presOf" srcId="{614053FD-391B-4E30-A823-29CE79977B8B}" destId="{61A68F6A-3F7F-45B4-97A7-488C20A941C4}" srcOrd="0" destOrd="0" presId="urn:microsoft.com/office/officeart/2005/8/layout/orgChart1"/>
    <dgm:cxn modelId="{9DD387DA-2F1C-489B-849E-86421FC84665}" type="presOf" srcId="{068BBB67-9054-4747-86AD-F3BA681F014F}" destId="{25FEED67-B0D5-4015-B2A3-3BCD5ECDC6F1}" srcOrd="0" destOrd="0" presId="urn:microsoft.com/office/officeart/2005/8/layout/orgChart1"/>
    <dgm:cxn modelId="{9C913DB4-A11C-4576-B8C2-03CB04ADF44C}" type="presOf" srcId="{3B2C44F4-5500-44AF-AB52-98BAB03A13B0}" destId="{E37DADBA-0ABE-4AF8-8704-20108A2E0EC1}" srcOrd="1" destOrd="0" presId="urn:microsoft.com/office/officeart/2005/8/layout/orgChart1"/>
    <dgm:cxn modelId="{57538839-D572-42DF-AA98-C0C65F3153A8}" type="presOf" srcId="{068BBB67-9054-4747-86AD-F3BA681F014F}" destId="{19D06F11-6E1E-4E1A-8C31-5ACF9D2D3CE1}" srcOrd="1" destOrd="0" presId="urn:microsoft.com/office/officeart/2005/8/layout/orgChart1"/>
    <dgm:cxn modelId="{D30EB703-A326-4E04-A523-E22D3FF12060}" type="presOf" srcId="{D36F5AFE-B446-44E0-AA05-50E17D83F3E4}" destId="{915D60E9-8D2B-4528-BC68-0CF5B8E6E5A7}" srcOrd="1" destOrd="0" presId="urn:microsoft.com/office/officeart/2005/8/layout/orgChart1"/>
    <dgm:cxn modelId="{EE60296C-201C-4A75-9EC4-87E1ABCB9AE3}" type="presOf" srcId="{7D15D198-6F20-4006-840A-4279C37144B4}" destId="{81EEBC52-8DDF-4820-ACEF-2CAD570356B2}" srcOrd="1" destOrd="0" presId="urn:microsoft.com/office/officeart/2005/8/layout/orgChart1"/>
    <dgm:cxn modelId="{B88ACDD2-9362-494C-B55E-F0730C601BAE}" type="presOf" srcId="{151AFACE-5A7A-44BB-A10E-223284A3E359}" destId="{DE7C46A0-5D79-48BC-95AC-E0F19B7A6AEC}" srcOrd="1" destOrd="0" presId="urn:microsoft.com/office/officeart/2005/8/layout/orgChart1"/>
    <dgm:cxn modelId="{3333F132-B2FF-422D-8A33-8EA5780B9794}" type="presOf" srcId="{6589C2F2-DD2C-46C8-A254-AEFFA87D4EB1}" destId="{FF56175C-DDC8-477C-A8AB-771C8ECA8129}" srcOrd="0" destOrd="0" presId="urn:microsoft.com/office/officeart/2005/8/layout/orgChart1"/>
    <dgm:cxn modelId="{CB556274-AE64-425E-9E50-BD6306E182DF}" srcId="{8E2074C4-09C7-4738-9150-D9B02B1231F0}" destId="{81FA9CDB-9BF8-40F4-88DD-BE6E1B96A6AC}" srcOrd="1" destOrd="0" parTransId="{D4980179-411E-4256-9323-38E41AD3E14E}" sibTransId="{0D7E5A8E-3A6E-4ABA-90A6-3876E103702E}"/>
    <dgm:cxn modelId="{0FABC61A-F660-4ACF-A19C-3D36B9C02CE9}" type="presOf" srcId="{8E2074C4-09C7-4738-9150-D9B02B1231F0}" destId="{7446B1C4-BD9E-4C1E-A444-2E396C295956}" srcOrd="1" destOrd="0" presId="urn:microsoft.com/office/officeart/2005/8/layout/orgChart1"/>
    <dgm:cxn modelId="{15E3154D-2506-45D9-ADB6-5FE3063ACA1F}" srcId="{8E2074C4-09C7-4738-9150-D9B02B1231F0}" destId="{9FB6E4F1-64B2-4919-A817-D202FB5C2BDD}" srcOrd="0" destOrd="0" parTransId="{061BE450-BA66-48E7-BE36-E89E6B28C437}" sibTransId="{9EA7AD51-A424-4E8F-BA14-3E423E23BE68}"/>
    <dgm:cxn modelId="{9F06E15D-26A5-41AB-99F4-5AF6CC64FFB4}" srcId="{9FB6E4F1-64B2-4919-A817-D202FB5C2BDD}" destId="{068BBB67-9054-4747-86AD-F3BA681F014F}" srcOrd="0" destOrd="0" parTransId="{97DD40D6-2A7B-4761-B522-CDCC8FCC2249}" sibTransId="{1BDD23F1-D14E-4CA0-BCC8-8A913ECF2067}"/>
    <dgm:cxn modelId="{66B300C3-94D2-4AC0-A3AB-35ED2CCD763F}" type="presOf" srcId="{32DBF441-822A-4128-A07D-687D315CBBA3}" destId="{48481B09-5F36-4EEA-8EF6-D0B089CA5E8F}" srcOrd="0" destOrd="0" presId="urn:microsoft.com/office/officeart/2005/8/layout/orgChart1"/>
    <dgm:cxn modelId="{35417585-E939-464D-AEFA-0975A9BF1BDA}" srcId="{808D612C-DCBF-4D0F-9C83-7F7FB90F0CB7}" destId="{7D15D198-6F20-4006-840A-4279C37144B4}" srcOrd="0" destOrd="0" parTransId="{D0ED25E9-A5D4-41ED-B93F-931D0F8B22F5}" sibTransId="{9E07A403-899D-44A6-AE41-A872ABC25B4F}"/>
    <dgm:cxn modelId="{667BB0C1-1ADA-42B1-82EE-CD6304EBA7F3}" type="presOf" srcId="{803102D8-0337-4DF1-A062-CED555EF4634}" destId="{96D78846-3750-4368-A788-3DBA6752AA0B}" srcOrd="0" destOrd="0" presId="urn:microsoft.com/office/officeart/2005/8/layout/orgChart1"/>
    <dgm:cxn modelId="{2634E45B-8E61-4A59-8E4A-CC0FB6C2840B}" srcId="{ED65E566-E6F8-43F0-A21E-727A4E09927F}" destId="{3B2C44F4-5500-44AF-AB52-98BAB03A13B0}" srcOrd="1" destOrd="0" parTransId="{ADEE2B71-814F-42D5-923A-C7811DE8C23B}" sibTransId="{E2B99895-C33C-4C64-A10D-F259BA571DCE}"/>
    <dgm:cxn modelId="{EAE75A93-18E4-4901-A77F-1991CF3B92F2}" srcId="{ED65E566-E6F8-43F0-A21E-727A4E09927F}" destId="{886E6E9E-1FD3-4797-88A1-313692F36101}" srcOrd="0" destOrd="0" parTransId="{EFD8925C-EA82-4CCA-9E86-420DC5F6331B}" sibTransId="{1AD5BFA4-0EC4-45F5-80CB-9ABDC98802EC}"/>
    <dgm:cxn modelId="{562E2CF9-3373-4507-A834-24C4A4D319AE}" type="presOf" srcId="{6EC95B0D-1748-4041-8361-7469A861188D}" destId="{F474458E-818C-4DDE-B38E-BE425609899A}" srcOrd="0" destOrd="0" presId="urn:microsoft.com/office/officeart/2005/8/layout/orgChart1"/>
    <dgm:cxn modelId="{40E0BD07-EA84-477A-B8DB-870239A5F48E}" type="presOf" srcId="{897C6BB7-C638-4572-BC35-AE7762D1D82D}" destId="{CC4E0DCE-C79B-4A82-A150-87C063BE8E23}" srcOrd="1" destOrd="0" presId="urn:microsoft.com/office/officeart/2005/8/layout/orgChart1"/>
    <dgm:cxn modelId="{542F84C8-C5C1-4C2F-845F-D9BA5458EDA3}" type="presOf" srcId="{2BA7BE0B-5E6C-4CAE-A97D-9438EBB1669E}" destId="{528B832F-A5D3-4D5A-B82D-002FC879528A}" srcOrd="0" destOrd="0" presId="urn:microsoft.com/office/officeart/2005/8/layout/orgChart1"/>
    <dgm:cxn modelId="{383F3FA1-851A-433D-B162-1E4FAB960B6C}" type="presOf" srcId="{ABC129A7-EB03-4EEA-AF30-251E6407A793}" destId="{5362F4ED-B75B-4D93-BB85-FD511B542773}" srcOrd="0" destOrd="0" presId="urn:microsoft.com/office/officeart/2005/8/layout/orgChart1"/>
    <dgm:cxn modelId="{9E0A0210-ED1B-44F3-941A-13D142FB10A2}" type="presOf" srcId="{5B434D27-B637-4034-9920-C860BF56F528}" destId="{866E7B8E-98D2-4F79-89AF-80950072141A}" srcOrd="1" destOrd="0" presId="urn:microsoft.com/office/officeart/2005/8/layout/orgChart1"/>
    <dgm:cxn modelId="{66B9E4B7-688C-47F2-9F87-6C77BB9CBCB0}" type="presOf" srcId="{B71B03D1-9E35-42B9-9C13-E7C406B2FD06}" destId="{AEA57E28-C5A1-422D-8F54-4A8B26E0AA1D}" srcOrd="1" destOrd="0" presId="urn:microsoft.com/office/officeart/2005/8/layout/orgChart1"/>
    <dgm:cxn modelId="{63BFDAE9-5C66-442B-BEE7-74F09B4E4F23}" type="presOf" srcId="{3B2C44F4-5500-44AF-AB52-98BAB03A13B0}" destId="{381545ED-AB68-4C3B-B206-4CB804973A73}" srcOrd="0" destOrd="0" presId="urn:microsoft.com/office/officeart/2005/8/layout/orgChart1"/>
    <dgm:cxn modelId="{7C2C6534-E8E9-4FC0-8D9D-4024B7A4B7A0}" type="presOf" srcId="{BBF4D30B-87B1-4B50-B3CF-9C107F335640}" destId="{94629FC5-5249-4717-BF60-B26546F80920}" srcOrd="1" destOrd="0" presId="urn:microsoft.com/office/officeart/2005/8/layout/orgChart1"/>
    <dgm:cxn modelId="{0EBDD614-575F-4A77-A5C6-17949C8958E3}" type="presOf" srcId="{2210F02A-FAF2-4053-81E7-75A10A1C185F}" destId="{EA076991-0EDF-48FE-8F2B-2725287AB96D}" srcOrd="1" destOrd="0" presId="urn:microsoft.com/office/officeart/2005/8/layout/orgChart1"/>
    <dgm:cxn modelId="{F015C891-F4F7-4576-B68D-7378F59B296C}" type="presOf" srcId="{061BE450-BA66-48E7-BE36-E89E6B28C437}" destId="{25B266FC-DF92-47CB-B368-597F1324F400}" srcOrd="0" destOrd="0" presId="urn:microsoft.com/office/officeart/2005/8/layout/orgChart1"/>
    <dgm:cxn modelId="{AA21A2C7-66A6-4B90-8456-42E35C37F2BD}" srcId="{81FA9CDB-9BF8-40F4-88DD-BE6E1B96A6AC}" destId="{5B434D27-B637-4034-9920-C860BF56F528}" srcOrd="0" destOrd="0" parTransId="{4E2B60C5-B4A6-4630-8BAA-9FA24C828F19}" sibTransId="{2DB3271B-1C8F-44B0-B33D-DB48A30DEDF8}"/>
    <dgm:cxn modelId="{37BDE37F-4015-41AD-9B5F-BA55A4B8C24B}" type="presOf" srcId="{8E2074C4-09C7-4738-9150-D9B02B1231F0}" destId="{E42AE334-9259-438B-80D9-E8E6C5C0F9D9}" srcOrd="0" destOrd="0" presId="urn:microsoft.com/office/officeart/2005/8/layout/orgChart1"/>
    <dgm:cxn modelId="{6F5FD08E-B071-4169-A9CB-99B52692C4A5}" srcId="{81FA9CDB-9BF8-40F4-88DD-BE6E1B96A6AC}" destId="{1C2E1F91-892D-45CB-BF13-CBC33BDC0A15}" srcOrd="2" destOrd="0" parTransId="{27083F09-D9C3-4A94-B863-CAF706C8A7AF}" sibTransId="{D3F899B9-A496-49C6-90C4-3767BFAE5617}"/>
    <dgm:cxn modelId="{26F55780-E778-47F1-80DF-8E81F897589D}" type="presOf" srcId="{974488E9-BC5E-49AC-856C-36EFF872D42D}" destId="{A0012338-F318-42B5-BF9E-1F2AAFC32BAA}" srcOrd="0" destOrd="0" presId="urn:microsoft.com/office/officeart/2005/8/layout/orgChart1"/>
    <dgm:cxn modelId="{E30D1DB2-BF98-41A3-A446-1021AA0CE853}" type="presOf" srcId="{151AFACE-5A7A-44BB-A10E-223284A3E359}" destId="{AC8E927C-62E4-4AC1-8BF4-A9B5919E423B}" srcOrd="0" destOrd="0" presId="urn:microsoft.com/office/officeart/2005/8/layout/orgChart1"/>
    <dgm:cxn modelId="{49B39679-3DC1-41ED-A872-665525E2BA2D}" srcId="{D9038207-95F5-46ED-BEA9-1844813AE0C8}" destId="{ED65E566-E6F8-43F0-A21E-727A4E09927F}" srcOrd="0" destOrd="0" parTransId="{08D32914-E406-4DA9-A24C-B24104740D71}" sibTransId="{15EDAC7A-5920-4945-87AE-760184C66750}"/>
    <dgm:cxn modelId="{003CAD6B-CDB7-4FAF-8C99-D9638FBC983C}" srcId="{2BA7BE0B-5E6C-4CAE-A97D-9438EBB1669E}" destId="{98336482-A3AA-4CC4-B45B-894B890D4E31}" srcOrd="0" destOrd="0" parTransId="{723CE426-6FA4-4233-B168-6D1AE32F6FFD}" sibTransId="{F66E8CF4-096C-48B5-82A9-A7FCFC814905}"/>
    <dgm:cxn modelId="{64F61CEF-728D-46EB-9209-D26F3D6A2BCC}" type="presOf" srcId="{97DD40D6-2A7B-4761-B522-CDCC8FCC2249}" destId="{F6DBB3D8-E5F4-4B16-8D19-57CCA7A57AF3}" srcOrd="0" destOrd="0" presId="urn:microsoft.com/office/officeart/2005/8/layout/orgChart1"/>
    <dgm:cxn modelId="{405BC592-E800-4D20-AA4F-5DD257114C35}" type="presOf" srcId="{53168AFB-92F3-4947-A093-BA6E345DC7E9}" destId="{694A5339-DA44-4C89-9E30-09ADF6DE01D4}" srcOrd="0" destOrd="0" presId="urn:microsoft.com/office/officeart/2005/8/layout/orgChart1"/>
    <dgm:cxn modelId="{FE6FA35F-E0EC-4A84-8AD6-C4BFA434E663}" type="presOf" srcId="{D8287D1C-3A3F-4773-9F18-0AC8DCD13A8F}" destId="{698CAC83-5432-4123-AAB7-BA40733C7B90}" srcOrd="0" destOrd="0" presId="urn:microsoft.com/office/officeart/2005/8/layout/orgChart1"/>
    <dgm:cxn modelId="{36500837-F044-4C4D-A559-09B4B1894820}" type="presOf" srcId="{5B434D27-B637-4034-9920-C860BF56F528}" destId="{0F5CABCF-DDB0-4C0F-8E6A-F7D425657F4B}" srcOrd="0" destOrd="0" presId="urn:microsoft.com/office/officeart/2005/8/layout/orgChart1"/>
    <dgm:cxn modelId="{F6EB1FCB-8699-483E-859D-7E75B53F29FB}" srcId="{ED65E566-E6F8-43F0-A21E-727A4E09927F}" destId="{808D612C-DCBF-4D0F-9C83-7F7FB90F0CB7}" srcOrd="2" destOrd="0" parTransId="{F65D932C-210C-4890-B953-AFF44248326B}" sibTransId="{01A3AF38-54FA-408F-B866-3426297257DE}"/>
    <dgm:cxn modelId="{1A05E013-7AE2-4D06-B637-8E0365C5776F}" srcId="{151AFACE-5A7A-44BB-A10E-223284A3E359}" destId="{D095D5A7-82E7-4460-9815-9B0AABC73FF5}" srcOrd="2" destOrd="0" parTransId="{38349807-0FF5-4275-9CB6-5C7722732C32}" sibTransId="{D3E0BFFF-A373-4FD1-A7A0-EB3A886236DE}"/>
    <dgm:cxn modelId="{31CCC228-E767-4AE8-878F-F71F97AB8D6D}" type="presOf" srcId="{98336482-A3AA-4CC4-B45B-894B890D4E31}" destId="{CA0D4ED0-061C-4A64-A42A-4CC6640BA2A8}" srcOrd="1" destOrd="0" presId="urn:microsoft.com/office/officeart/2005/8/layout/orgChart1"/>
    <dgm:cxn modelId="{DCF8BB2C-0C16-46B2-8356-5B4A705DF432}" type="presOf" srcId="{7CCC83BC-DAB2-4B17-9AFE-AA4CCF7DBE4E}" destId="{82C1ED35-5494-4980-85FF-3E04045AFE74}" srcOrd="0" destOrd="0" presId="urn:microsoft.com/office/officeart/2005/8/layout/orgChart1"/>
    <dgm:cxn modelId="{72C862A9-E83E-4E3F-A6E8-77B26025B2E2}" type="presOf" srcId="{803102D8-0337-4DF1-A062-CED555EF4634}" destId="{DFAB2A5E-BEB6-4118-9F88-10072F82BBC2}" srcOrd="1" destOrd="0" presId="urn:microsoft.com/office/officeart/2005/8/layout/orgChart1"/>
    <dgm:cxn modelId="{12D4F049-AFEE-4EC5-B20A-487E043957B5}" type="presOf" srcId="{886E6E9E-1FD3-4797-88A1-313692F36101}" destId="{E4EA0200-4262-4FCA-BC1B-97A449B60AF3}" srcOrd="1" destOrd="0" presId="urn:microsoft.com/office/officeart/2005/8/layout/orgChart1"/>
    <dgm:cxn modelId="{5089DEF2-B9CF-4F08-8ED9-E74B64917905}" type="presOf" srcId="{415AD2A8-17A9-4C73-9FBC-F611E3493533}" destId="{24273F7A-FEC3-4B65-AEF0-96F6190197DB}" srcOrd="0" destOrd="0" presId="urn:microsoft.com/office/officeart/2005/8/layout/orgChart1"/>
    <dgm:cxn modelId="{AE54C742-0188-426F-8FFF-442ED3600B39}" type="presOf" srcId="{81FA9CDB-9BF8-40F4-88DD-BE6E1B96A6AC}" destId="{EE1BAF90-A60C-496A-B90F-9410027EA0EF}" srcOrd="0" destOrd="0" presId="urn:microsoft.com/office/officeart/2005/8/layout/orgChart1"/>
    <dgm:cxn modelId="{9473B0ED-D888-4437-B6D8-0D2F88FCF4A5}" type="presOf" srcId="{D665DD11-6929-4CB3-BABD-007D0CD02706}" destId="{E23D0A04-FE6F-408F-81C1-B9CBE77FCBBA}" srcOrd="0" destOrd="0" presId="urn:microsoft.com/office/officeart/2005/8/layout/orgChart1"/>
    <dgm:cxn modelId="{9D943044-3F01-4CE0-A6B4-D384B7F702D4}" type="presOf" srcId="{81FA9CDB-9BF8-40F4-88DD-BE6E1B96A6AC}" destId="{BEB327D8-DA0E-4157-A8B3-0D684B489324}" srcOrd="1" destOrd="0" presId="urn:microsoft.com/office/officeart/2005/8/layout/orgChart1"/>
    <dgm:cxn modelId="{6AACC4A1-91AA-4FED-9016-B7761E29F8B1}" type="presOf" srcId="{974488E9-BC5E-49AC-856C-36EFF872D42D}" destId="{9C32D549-6F40-40C8-A2A8-B2307C0BBEEA}" srcOrd="1" destOrd="0" presId="urn:microsoft.com/office/officeart/2005/8/layout/orgChart1"/>
    <dgm:cxn modelId="{542EB8B5-2181-47B0-A584-3D13254D0BC3}" srcId="{ED65E566-E6F8-43F0-A21E-727A4E09927F}" destId="{8E2074C4-09C7-4738-9150-D9B02B1231F0}" srcOrd="3" destOrd="0" parTransId="{D665DD11-6929-4CB3-BABD-007D0CD02706}" sibTransId="{6DC5F836-60AD-4C59-A5D9-3D6615425326}"/>
    <dgm:cxn modelId="{34529E26-0E86-4C7A-AC07-C7AFD201C00F}" type="presOf" srcId="{808D612C-DCBF-4D0F-9C83-7F7FB90F0CB7}" destId="{C0AAA65D-4BE2-4DA1-A98E-E7D4B4206726}" srcOrd="0" destOrd="0" presId="urn:microsoft.com/office/officeart/2005/8/layout/orgChart1"/>
    <dgm:cxn modelId="{C433AA51-E679-4B1B-92C8-EC04DC71AD3A}" type="presOf" srcId="{4E2B60C5-B4A6-4630-8BAA-9FA24C828F19}" destId="{7338DD98-EE1E-436D-9731-D18E355D79FA}" srcOrd="0" destOrd="0" presId="urn:microsoft.com/office/officeart/2005/8/layout/orgChart1"/>
    <dgm:cxn modelId="{729BD1F8-68C7-4406-97AE-A6E056FB6352}" type="presOf" srcId="{1C2E1F91-892D-45CB-BF13-CBC33BDC0A15}" destId="{ED4BD7C4-31D5-49A7-B597-10AA123245ED}" srcOrd="0" destOrd="0" presId="urn:microsoft.com/office/officeart/2005/8/layout/orgChart1"/>
    <dgm:cxn modelId="{546BDD09-355B-4F3C-8C43-96B5427CFD03}" type="presOf" srcId="{98336482-A3AA-4CC4-B45B-894B890D4E31}" destId="{B5C96928-BFDB-48ED-ACAE-75CD0948FA1B}" srcOrd="0" destOrd="0" presId="urn:microsoft.com/office/officeart/2005/8/layout/orgChart1"/>
    <dgm:cxn modelId="{97653AE5-7847-4B6E-BC84-F0D57A3AAD73}" type="presOf" srcId="{618BF1C1-CBDD-4752-B4FC-2A1342EAA80C}" destId="{01E6F96A-7713-45B5-A296-D1095028D7C8}" srcOrd="0" destOrd="0" presId="urn:microsoft.com/office/officeart/2005/8/layout/orgChart1"/>
    <dgm:cxn modelId="{85DEEAEF-C14C-42AE-A1ED-921AA09B94D8}" type="presOf" srcId="{9E49FD00-AF44-4DB3-9CF0-FD522EBB8927}" destId="{616AC054-A476-4044-8D36-A29FF9A0EB95}" srcOrd="0" destOrd="0" presId="urn:microsoft.com/office/officeart/2005/8/layout/orgChart1"/>
    <dgm:cxn modelId="{3A5379DF-48E3-4369-8ECE-31C9029021A0}" type="presOf" srcId="{EFD8925C-EA82-4CCA-9E86-420DC5F6331B}" destId="{52692ABD-6797-4495-8AB7-3C6A244BDA8C}" srcOrd="0" destOrd="0" presId="urn:microsoft.com/office/officeart/2005/8/layout/orgChart1"/>
    <dgm:cxn modelId="{D8B1F028-255C-4231-965D-2CE3D587CDA3}" type="presOf" srcId="{D095D5A7-82E7-4460-9815-9B0AABC73FF5}" destId="{C16ABCE6-4830-4176-8B0B-4DCC859D4B53}" srcOrd="0" destOrd="0" presId="urn:microsoft.com/office/officeart/2005/8/layout/orgChart1"/>
    <dgm:cxn modelId="{3662184B-F596-44EB-9696-64526F53EF69}" srcId="{ED65E566-E6F8-43F0-A21E-727A4E09927F}" destId="{803102D8-0337-4DF1-A062-CED555EF4634}" srcOrd="4" destOrd="0" parTransId="{B1DAF87A-1DA3-440A-B9D7-45F34345C571}" sibTransId="{634A0F87-9A7D-4A1C-BDF9-EA18B873DE81}"/>
    <dgm:cxn modelId="{38530A7D-0C5F-4668-9D8A-BCA5CEB610AC}" type="presOf" srcId="{0E81485B-9572-4A8E-8F44-217D7E34144D}" destId="{24A577C4-2A63-4FB6-9A9C-E2BB00FC4DDF}" srcOrd="1" destOrd="0" presId="urn:microsoft.com/office/officeart/2005/8/layout/orgChart1"/>
    <dgm:cxn modelId="{4BF7A39E-A0B0-4167-B496-D5D3BD430C2B}" srcId="{068BBB67-9054-4747-86AD-F3BA681F014F}" destId="{BBF4D30B-87B1-4B50-B3CF-9C107F335640}" srcOrd="2" destOrd="0" parTransId="{618BF1C1-CBDD-4752-B4FC-2A1342EAA80C}" sibTransId="{1FB3B487-6B00-4783-B9CB-9E22FB40C949}"/>
    <dgm:cxn modelId="{CD2F5AED-9180-477F-B22A-997F4D2401FB}" type="presOf" srcId="{D36F5AFE-B446-44E0-AA05-50E17D83F3E4}" destId="{17AC0BEA-55F5-4340-B11D-1D320AEB41EA}" srcOrd="0" destOrd="0" presId="urn:microsoft.com/office/officeart/2005/8/layout/orgChart1"/>
    <dgm:cxn modelId="{5C1C4003-03BD-4DBE-A422-38A39C18F2A0}" type="presParOf" srcId="{6762261A-2BE5-4EAE-8EEF-A4277FD05DEE}" destId="{7E16DBE9-EA3F-421D-AAEC-D4ACBB13A713}" srcOrd="0" destOrd="0" presId="urn:microsoft.com/office/officeart/2005/8/layout/orgChart1"/>
    <dgm:cxn modelId="{110C5116-534E-47AC-8158-448117D0FB8B}" type="presParOf" srcId="{7E16DBE9-EA3F-421D-AAEC-D4ACBB13A713}" destId="{22A63F29-7233-44A8-935B-18AFC90D46DD}" srcOrd="0" destOrd="0" presId="urn:microsoft.com/office/officeart/2005/8/layout/orgChart1"/>
    <dgm:cxn modelId="{054C03FF-F1B6-4247-954B-F2090B0F4951}" type="presParOf" srcId="{22A63F29-7233-44A8-935B-18AFC90D46DD}" destId="{FA3C27A2-6D87-4774-BF8D-247B4CCFAC26}" srcOrd="0" destOrd="0" presId="urn:microsoft.com/office/officeart/2005/8/layout/orgChart1"/>
    <dgm:cxn modelId="{2AC1B195-7CEF-4C98-A4B5-15EEADC8CE92}" type="presParOf" srcId="{22A63F29-7233-44A8-935B-18AFC90D46DD}" destId="{C5712722-0DDF-48BC-95B8-A25B4FE51169}" srcOrd="1" destOrd="0" presId="urn:microsoft.com/office/officeart/2005/8/layout/orgChart1"/>
    <dgm:cxn modelId="{D9674940-90A8-47DC-AD29-837CF35B7FC5}" type="presParOf" srcId="{7E16DBE9-EA3F-421D-AAEC-D4ACBB13A713}" destId="{2A6AAEB4-9BD0-4553-9239-79E81AD1E742}" srcOrd="1" destOrd="0" presId="urn:microsoft.com/office/officeart/2005/8/layout/orgChart1"/>
    <dgm:cxn modelId="{9F38B411-4993-410D-A5A3-CCDFD269737C}" type="presParOf" srcId="{2A6AAEB4-9BD0-4553-9239-79E81AD1E742}" destId="{52692ABD-6797-4495-8AB7-3C6A244BDA8C}" srcOrd="0" destOrd="0" presId="urn:microsoft.com/office/officeart/2005/8/layout/orgChart1"/>
    <dgm:cxn modelId="{6C770C19-8831-40B2-8CCD-91921647D5CD}" type="presParOf" srcId="{2A6AAEB4-9BD0-4553-9239-79E81AD1E742}" destId="{98C836CD-CC76-4ADF-9461-4E06E39BC7CD}" srcOrd="1" destOrd="0" presId="urn:microsoft.com/office/officeart/2005/8/layout/orgChart1"/>
    <dgm:cxn modelId="{BC88789E-570E-47EA-8F38-079C5124988F}" type="presParOf" srcId="{98C836CD-CC76-4ADF-9461-4E06E39BC7CD}" destId="{B95F3FFC-BBE9-4454-B7C6-7EA55FB78D64}" srcOrd="0" destOrd="0" presId="urn:microsoft.com/office/officeart/2005/8/layout/orgChart1"/>
    <dgm:cxn modelId="{11B86DD2-B076-41D3-922E-00FAC0E04006}" type="presParOf" srcId="{B95F3FFC-BBE9-4454-B7C6-7EA55FB78D64}" destId="{D1A06B37-6510-4F06-96CF-4A2480C327C7}" srcOrd="0" destOrd="0" presId="urn:microsoft.com/office/officeart/2005/8/layout/orgChart1"/>
    <dgm:cxn modelId="{B6B8ACCD-A5A6-4222-99C8-D415348E2436}" type="presParOf" srcId="{B95F3FFC-BBE9-4454-B7C6-7EA55FB78D64}" destId="{E4EA0200-4262-4FCA-BC1B-97A449B60AF3}" srcOrd="1" destOrd="0" presId="urn:microsoft.com/office/officeart/2005/8/layout/orgChart1"/>
    <dgm:cxn modelId="{EE767F2A-2338-49B4-965A-E25351861A41}" type="presParOf" srcId="{98C836CD-CC76-4ADF-9461-4E06E39BC7CD}" destId="{EBDD7B13-3835-4263-AACA-D659F9414781}" srcOrd="1" destOrd="0" presId="urn:microsoft.com/office/officeart/2005/8/layout/orgChart1"/>
    <dgm:cxn modelId="{1A3FD8DB-611A-41C6-81DE-3C24C86F4B2B}" type="presParOf" srcId="{98C836CD-CC76-4ADF-9461-4E06E39BC7CD}" destId="{418D1F86-635E-4B2F-96C1-A4F66EBF29FA}" srcOrd="2" destOrd="0" presId="urn:microsoft.com/office/officeart/2005/8/layout/orgChart1"/>
    <dgm:cxn modelId="{C0493CC0-A009-4FF3-946F-242150CC23AE}" type="presParOf" srcId="{2A6AAEB4-9BD0-4553-9239-79E81AD1E742}" destId="{A8C3D592-EC0F-4697-8266-1B0FC03D2D17}" srcOrd="2" destOrd="0" presId="urn:microsoft.com/office/officeart/2005/8/layout/orgChart1"/>
    <dgm:cxn modelId="{057096BA-BC3C-4C57-B3F1-05E2BC956F85}" type="presParOf" srcId="{2A6AAEB4-9BD0-4553-9239-79E81AD1E742}" destId="{7EEB8E99-85F6-471C-A40A-45A6EE72FDD5}" srcOrd="3" destOrd="0" presId="urn:microsoft.com/office/officeart/2005/8/layout/orgChart1"/>
    <dgm:cxn modelId="{6B2BDCD9-6FA5-46CA-BE5A-E653EE5F8E77}" type="presParOf" srcId="{7EEB8E99-85F6-471C-A40A-45A6EE72FDD5}" destId="{93D25EFD-16C4-4662-8E3B-560E89F27963}" srcOrd="0" destOrd="0" presId="urn:microsoft.com/office/officeart/2005/8/layout/orgChart1"/>
    <dgm:cxn modelId="{4CA9F047-F1A0-4438-8DFB-81E5EC136F2D}" type="presParOf" srcId="{93D25EFD-16C4-4662-8E3B-560E89F27963}" destId="{381545ED-AB68-4C3B-B206-4CB804973A73}" srcOrd="0" destOrd="0" presId="urn:microsoft.com/office/officeart/2005/8/layout/orgChart1"/>
    <dgm:cxn modelId="{3458801A-7747-4CD5-BB7B-8C5F4A06F16D}" type="presParOf" srcId="{93D25EFD-16C4-4662-8E3B-560E89F27963}" destId="{E37DADBA-0ABE-4AF8-8704-20108A2E0EC1}" srcOrd="1" destOrd="0" presId="urn:microsoft.com/office/officeart/2005/8/layout/orgChart1"/>
    <dgm:cxn modelId="{A14A22CC-F9C3-4F4B-8AE1-7BF42CEC90B9}" type="presParOf" srcId="{7EEB8E99-85F6-471C-A40A-45A6EE72FDD5}" destId="{5670F0F5-42B8-4F37-B2D6-78878848F06C}" srcOrd="1" destOrd="0" presId="urn:microsoft.com/office/officeart/2005/8/layout/orgChart1"/>
    <dgm:cxn modelId="{D79FD91E-650E-4D45-A9B8-38B9FD81C559}" type="presParOf" srcId="{7EEB8E99-85F6-471C-A40A-45A6EE72FDD5}" destId="{8D451E15-7A4A-46FC-86F5-9E5FFD8EB53D}" srcOrd="2" destOrd="0" presId="urn:microsoft.com/office/officeart/2005/8/layout/orgChart1"/>
    <dgm:cxn modelId="{51F1EE01-6740-4521-87EF-D589A9FB7ACF}" type="presParOf" srcId="{2A6AAEB4-9BD0-4553-9239-79E81AD1E742}" destId="{BB036157-5864-42B0-B51C-E9B6AF1265CE}" srcOrd="4" destOrd="0" presId="urn:microsoft.com/office/officeart/2005/8/layout/orgChart1"/>
    <dgm:cxn modelId="{C1D1A016-F07A-46F9-9AD8-36D49B3D7117}" type="presParOf" srcId="{2A6AAEB4-9BD0-4553-9239-79E81AD1E742}" destId="{8D77328A-5ED4-4AFB-B970-DF98A11ADD3B}" srcOrd="5" destOrd="0" presId="urn:microsoft.com/office/officeart/2005/8/layout/orgChart1"/>
    <dgm:cxn modelId="{B0F33F07-2DA1-470E-B2D5-C85FDF00C6E4}" type="presParOf" srcId="{8D77328A-5ED4-4AFB-B970-DF98A11ADD3B}" destId="{3C349471-971B-4684-BF52-445D5412496B}" srcOrd="0" destOrd="0" presId="urn:microsoft.com/office/officeart/2005/8/layout/orgChart1"/>
    <dgm:cxn modelId="{E61D32C3-D187-4EEC-B67E-B9D4F057700A}" type="presParOf" srcId="{3C349471-971B-4684-BF52-445D5412496B}" destId="{C0AAA65D-4BE2-4DA1-A98E-E7D4B4206726}" srcOrd="0" destOrd="0" presId="urn:microsoft.com/office/officeart/2005/8/layout/orgChart1"/>
    <dgm:cxn modelId="{1F65C32F-8E3E-43EB-B1F5-610BC82BB02F}" type="presParOf" srcId="{3C349471-971B-4684-BF52-445D5412496B}" destId="{B02D02CB-FE46-4E2A-AAD2-46F2227710D4}" srcOrd="1" destOrd="0" presId="urn:microsoft.com/office/officeart/2005/8/layout/orgChart1"/>
    <dgm:cxn modelId="{AE2B40D7-7336-47AE-A626-EF970BBB8611}" type="presParOf" srcId="{8D77328A-5ED4-4AFB-B970-DF98A11ADD3B}" destId="{79C11C3C-537E-427C-B641-AB373FDB1C32}" srcOrd="1" destOrd="0" presId="urn:microsoft.com/office/officeart/2005/8/layout/orgChart1"/>
    <dgm:cxn modelId="{3D069657-0C36-4DB0-89EA-C34AC59FDDDA}" type="presParOf" srcId="{79C11C3C-537E-427C-B641-AB373FDB1C32}" destId="{1C724481-3C7E-420A-843B-D80439E3443F}" srcOrd="0" destOrd="0" presId="urn:microsoft.com/office/officeart/2005/8/layout/orgChart1"/>
    <dgm:cxn modelId="{B2E491FF-F58D-409C-BCEB-D11A17DF1531}" type="presParOf" srcId="{79C11C3C-537E-427C-B641-AB373FDB1C32}" destId="{919D3826-6D8F-479E-AD14-7725029A9F86}" srcOrd="1" destOrd="0" presId="urn:microsoft.com/office/officeart/2005/8/layout/orgChart1"/>
    <dgm:cxn modelId="{F8CA70E1-868B-464B-9E06-ACDE7E903B24}" type="presParOf" srcId="{919D3826-6D8F-479E-AD14-7725029A9F86}" destId="{90533AC6-2A1B-479C-95C9-4CE372F0F3AF}" srcOrd="0" destOrd="0" presId="urn:microsoft.com/office/officeart/2005/8/layout/orgChart1"/>
    <dgm:cxn modelId="{C485D2C2-05DC-4D33-80F1-39F24A692DF3}" type="presParOf" srcId="{90533AC6-2A1B-479C-95C9-4CE372F0F3AF}" destId="{4136784C-53CE-480B-A121-2249F33748FF}" srcOrd="0" destOrd="0" presId="urn:microsoft.com/office/officeart/2005/8/layout/orgChart1"/>
    <dgm:cxn modelId="{0D40D054-CED3-43D6-A1E3-AC7A8E651F18}" type="presParOf" srcId="{90533AC6-2A1B-479C-95C9-4CE372F0F3AF}" destId="{81EEBC52-8DDF-4820-ACEF-2CAD570356B2}" srcOrd="1" destOrd="0" presId="urn:microsoft.com/office/officeart/2005/8/layout/orgChart1"/>
    <dgm:cxn modelId="{CA1821FD-8C55-48CF-9D2D-BEFA31AD1753}" type="presParOf" srcId="{919D3826-6D8F-479E-AD14-7725029A9F86}" destId="{D657D8BE-7526-491A-96DB-B5AFF999F0AF}" srcOrd="1" destOrd="0" presId="urn:microsoft.com/office/officeart/2005/8/layout/orgChart1"/>
    <dgm:cxn modelId="{EA7144CF-360D-4B69-9D1B-CF737B9F4204}" type="presParOf" srcId="{919D3826-6D8F-479E-AD14-7725029A9F86}" destId="{C725427C-AB61-4248-9741-392821A7C399}" srcOrd="2" destOrd="0" presId="urn:microsoft.com/office/officeart/2005/8/layout/orgChart1"/>
    <dgm:cxn modelId="{09AB2E6C-F617-4F65-9809-285510F53E8F}" type="presParOf" srcId="{79C11C3C-537E-427C-B641-AB373FDB1C32}" destId="{5362F4ED-B75B-4D93-BB85-FD511B542773}" srcOrd="2" destOrd="0" presId="urn:microsoft.com/office/officeart/2005/8/layout/orgChart1"/>
    <dgm:cxn modelId="{143D560B-DB28-4DBB-BAF4-592E1201166B}" type="presParOf" srcId="{79C11C3C-537E-427C-B641-AB373FDB1C32}" destId="{083A03BB-AE55-4E9C-AEDF-60A1B9C383A0}" srcOrd="3" destOrd="0" presId="urn:microsoft.com/office/officeart/2005/8/layout/orgChart1"/>
    <dgm:cxn modelId="{9973D0D8-9560-43A7-8A8B-79B46E87B658}" type="presParOf" srcId="{083A03BB-AE55-4E9C-AEDF-60A1B9C383A0}" destId="{1E2BC1B6-89FA-44A9-99A6-EA606EE87AEA}" srcOrd="0" destOrd="0" presId="urn:microsoft.com/office/officeart/2005/8/layout/orgChart1"/>
    <dgm:cxn modelId="{935CD97B-05DD-4134-927A-0E7CB4ED730E}" type="presParOf" srcId="{1E2BC1B6-89FA-44A9-99A6-EA606EE87AEA}" destId="{616AC054-A476-4044-8D36-A29FF9A0EB95}" srcOrd="0" destOrd="0" presId="urn:microsoft.com/office/officeart/2005/8/layout/orgChart1"/>
    <dgm:cxn modelId="{368277E9-DBFF-47D3-B14E-095D66689E61}" type="presParOf" srcId="{1E2BC1B6-89FA-44A9-99A6-EA606EE87AEA}" destId="{7812BBF4-39F9-47B9-AEB6-44947A7656CF}" srcOrd="1" destOrd="0" presId="urn:microsoft.com/office/officeart/2005/8/layout/orgChart1"/>
    <dgm:cxn modelId="{0FCD8F1C-DBB2-4045-AB2F-0F31E6C96041}" type="presParOf" srcId="{083A03BB-AE55-4E9C-AEDF-60A1B9C383A0}" destId="{2C97A893-D718-4F35-8F4E-D49CCE69A526}" srcOrd="1" destOrd="0" presId="urn:microsoft.com/office/officeart/2005/8/layout/orgChart1"/>
    <dgm:cxn modelId="{B6F10AF4-3E44-4980-BE58-C0A19CE36D81}" type="presParOf" srcId="{083A03BB-AE55-4E9C-AEDF-60A1B9C383A0}" destId="{6810F2FF-033F-4099-A9CE-854E882BEA97}" srcOrd="2" destOrd="0" presId="urn:microsoft.com/office/officeart/2005/8/layout/orgChart1"/>
    <dgm:cxn modelId="{8E2AFDF3-DB9A-41D6-BDFB-B2CCAAF05874}" type="presParOf" srcId="{8D77328A-5ED4-4AFB-B970-DF98A11ADD3B}" destId="{15576A57-E2F8-4678-B53C-C253F3491050}" srcOrd="2" destOrd="0" presId="urn:microsoft.com/office/officeart/2005/8/layout/orgChart1"/>
    <dgm:cxn modelId="{28FF0E4E-D9B7-4891-B472-6A95E4B36585}" type="presParOf" srcId="{2A6AAEB4-9BD0-4553-9239-79E81AD1E742}" destId="{E23D0A04-FE6F-408F-81C1-B9CBE77FCBBA}" srcOrd="6" destOrd="0" presId="urn:microsoft.com/office/officeart/2005/8/layout/orgChart1"/>
    <dgm:cxn modelId="{F3458C3D-4D8D-4438-8C31-CA904A01F1CE}" type="presParOf" srcId="{2A6AAEB4-9BD0-4553-9239-79E81AD1E742}" destId="{E0781ECB-4B22-4587-AB36-3A6C81F81C4F}" srcOrd="7" destOrd="0" presId="urn:microsoft.com/office/officeart/2005/8/layout/orgChart1"/>
    <dgm:cxn modelId="{5FA61557-888B-4089-BAA4-26EE299A8F34}" type="presParOf" srcId="{E0781ECB-4B22-4587-AB36-3A6C81F81C4F}" destId="{C6D0DF40-745B-43C6-AB7A-1C4727E44455}" srcOrd="0" destOrd="0" presId="urn:microsoft.com/office/officeart/2005/8/layout/orgChart1"/>
    <dgm:cxn modelId="{939EF27A-F848-4248-9D41-184FCDDED86D}" type="presParOf" srcId="{C6D0DF40-745B-43C6-AB7A-1C4727E44455}" destId="{E42AE334-9259-438B-80D9-E8E6C5C0F9D9}" srcOrd="0" destOrd="0" presId="urn:microsoft.com/office/officeart/2005/8/layout/orgChart1"/>
    <dgm:cxn modelId="{ADDCFC01-00B8-4A59-9299-541188088467}" type="presParOf" srcId="{C6D0DF40-745B-43C6-AB7A-1C4727E44455}" destId="{7446B1C4-BD9E-4C1E-A444-2E396C295956}" srcOrd="1" destOrd="0" presId="urn:microsoft.com/office/officeart/2005/8/layout/orgChart1"/>
    <dgm:cxn modelId="{630C9702-E26E-43FE-BA47-5E9313E4553D}" type="presParOf" srcId="{E0781ECB-4B22-4587-AB36-3A6C81F81C4F}" destId="{2F228558-88AB-491F-9C35-4916CC0F80AE}" srcOrd="1" destOrd="0" presId="urn:microsoft.com/office/officeart/2005/8/layout/orgChart1"/>
    <dgm:cxn modelId="{2531B55B-C108-4FAD-9FCF-A86417018E8E}" type="presParOf" srcId="{2F228558-88AB-491F-9C35-4916CC0F80AE}" destId="{25B266FC-DF92-47CB-B368-597F1324F400}" srcOrd="0" destOrd="0" presId="urn:microsoft.com/office/officeart/2005/8/layout/orgChart1"/>
    <dgm:cxn modelId="{BDC7C7FC-7905-4D7A-8356-BAF0D8A09837}" type="presParOf" srcId="{2F228558-88AB-491F-9C35-4916CC0F80AE}" destId="{2F179931-FC4A-457D-859A-BB4E0C889E57}" srcOrd="1" destOrd="0" presId="urn:microsoft.com/office/officeart/2005/8/layout/orgChart1"/>
    <dgm:cxn modelId="{EC641F0B-33F1-4D1C-B45D-DC38DD68C2A4}" type="presParOf" srcId="{2F179931-FC4A-457D-859A-BB4E0C889E57}" destId="{DB84227C-6A82-4886-977D-CE59E208FEDD}" srcOrd="0" destOrd="0" presId="urn:microsoft.com/office/officeart/2005/8/layout/orgChart1"/>
    <dgm:cxn modelId="{2D0C26AC-867C-4687-A7D0-37B33D0F0C3F}" type="presParOf" srcId="{DB84227C-6A82-4886-977D-CE59E208FEDD}" destId="{F0E25577-A6DB-4C9D-B716-CE83CE641F6D}" srcOrd="0" destOrd="0" presId="urn:microsoft.com/office/officeart/2005/8/layout/orgChart1"/>
    <dgm:cxn modelId="{6BEFF24E-7F7D-4F85-AA60-1858109DFDEB}" type="presParOf" srcId="{DB84227C-6A82-4886-977D-CE59E208FEDD}" destId="{6115E4DD-DD44-4EBF-86F0-2DDBF1E7D1DD}" srcOrd="1" destOrd="0" presId="urn:microsoft.com/office/officeart/2005/8/layout/orgChart1"/>
    <dgm:cxn modelId="{E81D2316-4F2E-40EF-AD18-F0D5F1F7F0CD}" type="presParOf" srcId="{2F179931-FC4A-457D-859A-BB4E0C889E57}" destId="{06F86C0A-C6CF-472E-BEC7-0749298168EE}" srcOrd="1" destOrd="0" presId="urn:microsoft.com/office/officeart/2005/8/layout/orgChart1"/>
    <dgm:cxn modelId="{DA02445A-F7A7-4BD0-A493-97A543116451}" type="presParOf" srcId="{06F86C0A-C6CF-472E-BEC7-0749298168EE}" destId="{F6DBB3D8-E5F4-4B16-8D19-57CCA7A57AF3}" srcOrd="0" destOrd="0" presId="urn:microsoft.com/office/officeart/2005/8/layout/orgChart1"/>
    <dgm:cxn modelId="{5F51C59C-B491-462C-BC44-B26A06285E5B}" type="presParOf" srcId="{06F86C0A-C6CF-472E-BEC7-0749298168EE}" destId="{8D840D50-8BB3-419B-B7B2-0AFE79A7F2A2}" srcOrd="1" destOrd="0" presId="urn:microsoft.com/office/officeart/2005/8/layout/orgChart1"/>
    <dgm:cxn modelId="{70722FE4-E331-4561-8C43-0D377A4C0F10}" type="presParOf" srcId="{8D840D50-8BB3-419B-B7B2-0AFE79A7F2A2}" destId="{08F7407E-5A07-46C7-B369-C15CF2ECA7B4}" srcOrd="0" destOrd="0" presId="urn:microsoft.com/office/officeart/2005/8/layout/orgChart1"/>
    <dgm:cxn modelId="{695FC45F-7FEC-4260-90A4-99B39B89C9F9}" type="presParOf" srcId="{08F7407E-5A07-46C7-B369-C15CF2ECA7B4}" destId="{25FEED67-B0D5-4015-B2A3-3BCD5ECDC6F1}" srcOrd="0" destOrd="0" presId="urn:microsoft.com/office/officeart/2005/8/layout/orgChart1"/>
    <dgm:cxn modelId="{0F810733-DE56-4A24-A30D-58DD9B2DBECB}" type="presParOf" srcId="{08F7407E-5A07-46C7-B369-C15CF2ECA7B4}" destId="{19D06F11-6E1E-4E1A-8C31-5ACF9D2D3CE1}" srcOrd="1" destOrd="0" presId="urn:microsoft.com/office/officeart/2005/8/layout/orgChart1"/>
    <dgm:cxn modelId="{640B23FF-4323-442E-8367-346D9AC67B18}" type="presParOf" srcId="{8D840D50-8BB3-419B-B7B2-0AFE79A7F2A2}" destId="{A48A8849-5D7B-4ED0-8E92-AEA7EA6EC530}" srcOrd="1" destOrd="0" presId="urn:microsoft.com/office/officeart/2005/8/layout/orgChart1"/>
    <dgm:cxn modelId="{5AFD0E4C-C060-4E59-9704-16C9C8CAD7A7}" type="presParOf" srcId="{A48A8849-5D7B-4ED0-8E92-AEA7EA6EC530}" destId="{FB6D26B6-22FB-4C48-B81B-C0EE362D784E}" srcOrd="0" destOrd="0" presId="urn:microsoft.com/office/officeart/2005/8/layout/orgChart1"/>
    <dgm:cxn modelId="{3C0B0270-90EA-4285-BF9E-6D2BEC3E525C}" type="presParOf" srcId="{A48A8849-5D7B-4ED0-8E92-AEA7EA6EC530}" destId="{2D656D3F-D9D6-4CF6-A45D-EC2490CAE6C7}" srcOrd="1" destOrd="0" presId="urn:microsoft.com/office/officeart/2005/8/layout/orgChart1"/>
    <dgm:cxn modelId="{5E79AE92-4D93-4286-80E2-F526AE1EF8D6}" type="presParOf" srcId="{2D656D3F-D9D6-4CF6-A45D-EC2490CAE6C7}" destId="{D176C5D7-4D42-4D91-A264-E53C57AB0A4F}" srcOrd="0" destOrd="0" presId="urn:microsoft.com/office/officeart/2005/8/layout/orgChart1"/>
    <dgm:cxn modelId="{0ADBB66E-C890-47FF-B545-44A4FA91EB95}" type="presParOf" srcId="{D176C5D7-4D42-4D91-A264-E53C57AB0A4F}" destId="{A0012338-F318-42B5-BF9E-1F2AAFC32BAA}" srcOrd="0" destOrd="0" presId="urn:microsoft.com/office/officeart/2005/8/layout/orgChart1"/>
    <dgm:cxn modelId="{26B7B77F-CB82-4218-8A5C-906CB77F56A8}" type="presParOf" srcId="{D176C5D7-4D42-4D91-A264-E53C57AB0A4F}" destId="{9C32D549-6F40-40C8-A2A8-B2307C0BBEEA}" srcOrd="1" destOrd="0" presId="urn:microsoft.com/office/officeart/2005/8/layout/orgChart1"/>
    <dgm:cxn modelId="{7E781FE2-05C4-45A1-B561-96B490C66524}" type="presParOf" srcId="{2D656D3F-D9D6-4CF6-A45D-EC2490CAE6C7}" destId="{71FA9DEB-6689-467E-B981-06E61E7DA95A}" srcOrd="1" destOrd="0" presId="urn:microsoft.com/office/officeart/2005/8/layout/orgChart1"/>
    <dgm:cxn modelId="{685490EF-CB59-49F6-8447-32F0E5C1ECB1}" type="presParOf" srcId="{2D656D3F-D9D6-4CF6-A45D-EC2490CAE6C7}" destId="{3C54F5C2-914D-4F20-82A1-8F349D273B8F}" srcOrd="2" destOrd="0" presId="urn:microsoft.com/office/officeart/2005/8/layout/orgChart1"/>
    <dgm:cxn modelId="{D551323F-DCCD-4D6F-8CDE-C90BB9FB453D}" type="presParOf" srcId="{A48A8849-5D7B-4ED0-8E92-AEA7EA6EC530}" destId="{FF56175C-DDC8-477C-A8AB-771C8ECA8129}" srcOrd="2" destOrd="0" presId="urn:microsoft.com/office/officeart/2005/8/layout/orgChart1"/>
    <dgm:cxn modelId="{E3D26DE1-54F2-41BE-A0D5-881295F964D0}" type="presParOf" srcId="{A48A8849-5D7B-4ED0-8E92-AEA7EA6EC530}" destId="{1C35AC4D-B357-4FDD-AC16-C12AF846D7AE}" srcOrd="3" destOrd="0" presId="urn:microsoft.com/office/officeart/2005/8/layout/orgChart1"/>
    <dgm:cxn modelId="{481BE14E-F65C-4F7C-80DA-DC421A34C44F}" type="presParOf" srcId="{1C35AC4D-B357-4FDD-AC16-C12AF846D7AE}" destId="{CBCF8BB8-2244-4BCA-88EF-ED58B0ECFFF9}" srcOrd="0" destOrd="0" presId="urn:microsoft.com/office/officeart/2005/8/layout/orgChart1"/>
    <dgm:cxn modelId="{20DC0B5B-3B9D-4E3F-A645-0A2ECC732C68}" type="presParOf" srcId="{CBCF8BB8-2244-4BCA-88EF-ED58B0ECFFF9}" destId="{001D17F8-FBF1-4D66-82C4-A246D4DA6956}" srcOrd="0" destOrd="0" presId="urn:microsoft.com/office/officeart/2005/8/layout/orgChart1"/>
    <dgm:cxn modelId="{C5362AEB-AE06-40A0-B908-13597E619F90}" type="presParOf" srcId="{CBCF8BB8-2244-4BCA-88EF-ED58B0ECFFF9}" destId="{24A577C4-2A63-4FB6-9A9C-E2BB00FC4DDF}" srcOrd="1" destOrd="0" presId="urn:microsoft.com/office/officeart/2005/8/layout/orgChart1"/>
    <dgm:cxn modelId="{C7C40F5C-FF17-4A78-8FEA-8ECCE1F392D2}" type="presParOf" srcId="{1C35AC4D-B357-4FDD-AC16-C12AF846D7AE}" destId="{29FE1BAB-4CEA-4392-93A0-6585708686D9}" srcOrd="1" destOrd="0" presId="urn:microsoft.com/office/officeart/2005/8/layout/orgChart1"/>
    <dgm:cxn modelId="{2C2BBFE0-C568-431C-B36D-F93EF3D52B99}" type="presParOf" srcId="{1C35AC4D-B357-4FDD-AC16-C12AF846D7AE}" destId="{765E9D6C-820F-4FA0-918E-91A43C5DBCAC}" srcOrd="2" destOrd="0" presId="urn:microsoft.com/office/officeart/2005/8/layout/orgChart1"/>
    <dgm:cxn modelId="{40D0A870-8CDB-4300-81DB-CF522A5AB54C}" type="presParOf" srcId="{A48A8849-5D7B-4ED0-8E92-AEA7EA6EC530}" destId="{01E6F96A-7713-45B5-A296-D1095028D7C8}" srcOrd="4" destOrd="0" presId="urn:microsoft.com/office/officeart/2005/8/layout/orgChart1"/>
    <dgm:cxn modelId="{A48E0DE9-48CE-41AE-928C-9AFDAA4A1FF0}" type="presParOf" srcId="{A48A8849-5D7B-4ED0-8E92-AEA7EA6EC530}" destId="{C9A85934-83B9-4B65-AF28-698C65A858A6}" srcOrd="5" destOrd="0" presId="urn:microsoft.com/office/officeart/2005/8/layout/orgChart1"/>
    <dgm:cxn modelId="{8CED2D16-1450-4222-9021-079B4854A885}" type="presParOf" srcId="{C9A85934-83B9-4B65-AF28-698C65A858A6}" destId="{E0C0EBCC-C095-4BD8-AEB7-D199F3CA7F97}" srcOrd="0" destOrd="0" presId="urn:microsoft.com/office/officeart/2005/8/layout/orgChart1"/>
    <dgm:cxn modelId="{AA16B919-206B-40E9-B219-BFCF4B669D61}" type="presParOf" srcId="{E0C0EBCC-C095-4BD8-AEB7-D199F3CA7F97}" destId="{1BD6F6F9-98D3-4E2F-A59B-9EC921315766}" srcOrd="0" destOrd="0" presId="urn:microsoft.com/office/officeart/2005/8/layout/orgChart1"/>
    <dgm:cxn modelId="{8C3AE70A-23A5-4CE1-8153-61CE76C49424}" type="presParOf" srcId="{E0C0EBCC-C095-4BD8-AEB7-D199F3CA7F97}" destId="{94629FC5-5249-4717-BF60-B26546F80920}" srcOrd="1" destOrd="0" presId="urn:microsoft.com/office/officeart/2005/8/layout/orgChart1"/>
    <dgm:cxn modelId="{6359BE85-E8E3-4A7A-AD0D-9857D90FF4E2}" type="presParOf" srcId="{C9A85934-83B9-4B65-AF28-698C65A858A6}" destId="{1617D3C9-F6B6-4C9A-9233-9F5B82E1FCA8}" srcOrd="1" destOrd="0" presId="urn:microsoft.com/office/officeart/2005/8/layout/orgChart1"/>
    <dgm:cxn modelId="{39912842-D016-49AD-BD15-3673C0B3B3FA}" type="presParOf" srcId="{C9A85934-83B9-4B65-AF28-698C65A858A6}" destId="{EEA58487-9E36-4531-A679-9967F39656A0}" srcOrd="2" destOrd="0" presId="urn:microsoft.com/office/officeart/2005/8/layout/orgChart1"/>
    <dgm:cxn modelId="{0945DD0C-69A9-4421-87D2-DBAE385EB3FF}" type="presParOf" srcId="{8D840D50-8BB3-419B-B7B2-0AFE79A7F2A2}" destId="{B09D66FA-37C6-4DE0-8959-D70C992F19E4}" srcOrd="2" destOrd="0" presId="urn:microsoft.com/office/officeart/2005/8/layout/orgChart1"/>
    <dgm:cxn modelId="{6EA911B0-0356-469C-B7C9-12F4399FD00A}" type="presParOf" srcId="{06F86C0A-C6CF-472E-BEC7-0749298168EE}" destId="{7328C132-FDF9-4E97-869E-4EEE17C6CC91}" srcOrd="2" destOrd="0" presId="urn:microsoft.com/office/officeart/2005/8/layout/orgChart1"/>
    <dgm:cxn modelId="{DBFCF2A8-D437-42A6-8040-6DC61C29ACAA}" type="presParOf" srcId="{06F86C0A-C6CF-472E-BEC7-0749298168EE}" destId="{760026EE-CF97-496A-86C2-5FC74A578433}" srcOrd="3" destOrd="0" presId="urn:microsoft.com/office/officeart/2005/8/layout/orgChart1"/>
    <dgm:cxn modelId="{5C5F98DB-2033-42FB-8BEC-1F4B679924FC}" type="presParOf" srcId="{760026EE-CF97-496A-86C2-5FC74A578433}" destId="{973FB84F-EA81-41F5-80AF-979F1F95479D}" srcOrd="0" destOrd="0" presId="urn:microsoft.com/office/officeart/2005/8/layout/orgChart1"/>
    <dgm:cxn modelId="{AD285A99-D5C2-4299-9A06-6F4872DFE481}" type="presParOf" srcId="{973FB84F-EA81-41F5-80AF-979F1F95479D}" destId="{528B832F-A5D3-4D5A-B82D-002FC879528A}" srcOrd="0" destOrd="0" presId="urn:microsoft.com/office/officeart/2005/8/layout/orgChart1"/>
    <dgm:cxn modelId="{0081D9CD-AB4D-44E5-8470-ABE697201A2C}" type="presParOf" srcId="{973FB84F-EA81-41F5-80AF-979F1F95479D}" destId="{7D587DF3-0B53-4299-A0A1-1E3876D525DB}" srcOrd="1" destOrd="0" presId="urn:microsoft.com/office/officeart/2005/8/layout/orgChart1"/>
    <dgm:cxn modelId="{AB6B263B-4C7F-4433-86D8-D91F7F4AC87A}" type="presParOf" srcId="{760026EE-CF97-496A-86C2-5FC74A578433}" destId="{F3F6AE1A-6A7D-4CC1-894F-4BCD14130DE6}" srcOrd="1" destOrd="0" presId="urn:microsoft.com/office/officeart/2005/8/layout/orgChart1"/>
    <dgm:cxn modelId="{C748BE4C-23E8-436C-8F6F-5524E8D126AC}" type="presParOf" srcId="{F3F6AE1A-6A7D-4CC1-894F-4BCD14130DE6}" destId="{DCB27714-E8D7-43FC-9161-DBF566966FEE}" srcOrd="0" destOrd="0" presId="urn:microsoft.com/office/officeart/2005/8/layout/orgChart1"/>
    <dgm:cxn modelId="{44410698-5ADA-4690-90EF-18256573C0AB}" type="presParOf" srcId="{F3F6AE1A-6A7D-4CC1-894F-4BCD14130DE6}" destId="{0CE8949E-6B9E-4ADA-87DA-1570B85718C4}" srcOrd="1" destOrd="0" presId="urn:microsoft.com/office/officeart/2005/8/layout/orgChart1"/>
    <dgm:cxn modelId="{16719F02-2742-46AB-AA2E-C4E8B85031D7}" type="presParOf" srcId="{0CE8949E-6B9E-4ADA-87DA-1570B85718C4}" destId="{996ED9A9-53CC-4BAE-99F1-3BB002B2B184}" srcOrd="0" destOrd="0" presId="urn:microsoft.com/office/officeart/2005/8/layout/orgChart1"/>
    <dgm:cxn modelId="{9799AA32-9398-451E-982E-03ABB942BACC}" type="presParOf" srcId="{996ED9A9-53CC-4BAE-99F1-3BB002B2B184}" destId="{B5C96928-BFDB-48ED-ACAE-75CD0948FA1B}" srcOrd="0" destOrd="0" presId="urn:microsoft.com/office/officeart/2005/8/layout/orgChart1"/>
    <dgm:cxn modelId="{80BDC9ED-6E89-49D3-A36F-D303B4B65D1D}" type="presParOf" srcId="{996ED9A9-53CC-4BAE-99F1-3BB002B2B184}" destId="{CA0D4ED0-061C-4A64-A42A-4CC6640BA2A8}" srcOrd="1" destOrd="0" presId="urn:microsoft.com/office/officeart/2005/8/layout/orgChart1"/>
    <dgm:cxn modelId="{9C819563-FAB9-4E57-90DF-658DC8CA63A2}" type="presParOf" srcId="{0CE8949E-6B9E-4ADA-87DA-1570B85718C4}" destId="{04786FAD-F549-459D-99F5-98C8D3F48D8E}" srcOrd="1" destOrd="0" presId="urn:microsoft.com/office/officeart/2005/8/layout/orgChart1"/>
    <dgm:cxn modelId="{70C456D8-3476-4C7B-826A-2DE3C3D21295}" type="presParOf" srcId="{0CE8949E-6B9E-4ADA-87DA-1570B85718C4}" destId="{923D8BDC-8F9F-4B43-B0EB-CEB40B2DCFE3}" srcOrd="2" destOrd="0" presId="urn:microsoft.com/office/officeart/2005/8/layout/orgChart1"/>
    <dgm:cxn modelId="{EBD8F455-D2F2-44EC-B4A2-94734C4E676A}" type="presParOf" srcId="{F3F6AE1A-6A7D-4CC1-894F-4BCD14130DE6}" destId="{24273F7A-FEC3-4B65-AEF0-96F6190197DB}" srcOrd="2" destOrd="0" presId="urn:microsoft.com/office/officeart/2005/8/layout/orgChart1"/>
    <dgm:cxn modelId="{CB81DE8E-C9B5-4010-B3CF-AF3930A5345A}" type="presParOf" srcId="{F3F6AE1A-6A7D-4CC1-894F-4BCD14130DE6}" destId="{3E35967F-A672-4EDF-B8E9-C5B51C65C1BF}" srcOrd="3" destOrd="0" presId="urn:microsoft.com/office/officeart/2005/8/layout/orgChart1"/>
    <dgm:cxn modelId="{C55A372D-0B92-42C1-B559-EFF1817550CB}" type="presParOf" srcId="{3E35967F-A672-4EDF-B8E9-C5B51C65C1BF}" destId="{B5CEFC09-25C5-4552-BA19-909D5F9719AE}" srcOrd="0" destOrd="0" presId="urn:microsoft.com/office/officeart/2005/8/layout/orgChart1"/>
    <dgm:cxn modelId="{198C1596-C17F-43E5-A018-09EF57BBA1D0}" type="presParOf" srcId="{B5CEFC09-25C5-4552-BA19-909D5F9719AE}" destId="{1EA40CA1-834A-4E59-9D9D-BBC029EE5C78}" srcOrd="0" destOrd="0" presId="urn:microsoft.com/office/officeart/2005/8/layout/orgChart1"/>
    <dgm:cxn modelId="{D584C4E6-209F-4389-9057-0EDFD72BB3D4}" type="presParOf" srcId="{B5CEFC09-25C5-4552-BA19-909D5F9719AE}" destId="{753CAD56-74E9-4F9A-9FC0-B930C13B87C6}" srcOrd="1" destOrd="0" presId="urn:microsoft.com/office/officeart/2005/8/layout/orgChart1"/>
    <dgm:cxn modelId="{4B0CC381-3BAF-4428-881F-329379689EF0}" type="presParOf" srcId="{3E35967F-A672-4EDF-B8E9-C5B51C65C1BF}" destId="{48EE75D2-287D-4EB1-A1B7-5C73AD2011F7}" srcOrd="1" destOrd="0" presId="urn:microsoft.com/office/officeart/2005/8/layout/orgChart1"/>
    <dgm:cxn modelId="{F9DF7891-CAE7-4A3C-BC01-EAE6181A89A9}" type="presParOf" srcId="{3E35967F-A672-4EDF-B8E9-C5B51C65C1BF}" destId="{02461C72-7D6B-474B-AB70-CA3BF08775AA}" srcOrd="2" destOrd="0" presId="urn:microsoft.com/office/officeart/2005/8/layout/orgChart1"/>
    <dgm:cxn modelId="{2CF8A690-A835-45C1-9B0D-42D11F722E50}" type="presParOf" srcId="{F3F6AE1A-6A7D-4CC1-894F-4BCD14130DE6}" destId="{0C129641-A6F1-4866-9335-8C848C221C22}" srcOrd="4" destOrd="0" presId="urn:microsoft.com/office/officeart/2005/8/layout/orgChart1"/>
    <dgm:cxn modelId="{D5CA89A6-0E4B-4247-A34D-063FA8647A27}" type="presParOf" srcId="{F3F6AE1A-6A7D-4CC1-894F-4BCD14130DE6}" destId="{B89A2F90-BD7C-4C71-BBBF-987AD42A71AE}" srcOrd="5" destOrd="0" presId="urn:microsoft.com/office/officeart/2005/8/layout/orgChart1"/>
    <dgm:cxn modelId="{44D8762B-E2B4-4044-B7FA-460D2D8C7B89}" type="presParOf" srcId="{B89A2F90-BD7C-4C71-BBBF-987AD42A71AE}" destId="{276054A1-1BF2-4375-A42F-A40BE1E47E94}" srcOrd="0" destOrd="0" presId="urn:microsoft.com/office/officeart/2005/8/layout/orgChart1"/>
    <dgm:cxn modelId="{3C8B1F06-A310-4DF7-A638-7B6CCFA376D2}" type="presParOf" srcId="{276054A1-1BF2-4375-A42F-A40BE1E47E94}" destId="{0A3C1854-1500-4A34-B8FF-C4F5D10F26C0}" srcOrd="0" destOrd="0" presId="urn:microsoft.com/office/officeart/2005/8/layout/orgChart1"/>
    <dgm:cxn modelId="{1444DBDF-1851-4AB6-B37B-F749C4F32D08}" type="presParOf" srcId="{276054A1-1BF2-4375-A42F-A40BE1E47E94}" destId="{CC4E0DCE-C79B-4A82-A150-87C063BE8E23}" srcOrd="1" destOrd="0" presId="urn:microsoft.com/office/officeart/2005/8/layout/orgChart1"/>
    <dgm:cxn modelId="{43FD9E42-5155-443B-A12A-8D14137614B4}" type="presParOf" srcId="{B89A2F90-BD7C-4C71-BBBF-987AD42A71AE}" destId="{189BF8DE-42BD-451B-B56B-37267287B452}" srcOrd="1" destOrd="0" presId="urn:microsoft.com/office/officeart/2005/8/layout/orgChart1"/>
    <dgm:cxn modelId="{9D01EAED-FF99-454E-8D3F-9872BD8C1813}" type="presParOf" srcId="{B89A2F90-BD7C-4C71-BBBF-987AD42A71AE}" destId="{957D7182-C929-4DD4-97D6-0AE18094A420}" srcOrd="2" destOrd="0" presId="urn:microsoft.com/office/officeart/2005/8/layout/orgChart1"/>
    <dgm:cxn modelId="{4304F01A-CBB5-4FC7-A958-0C733C07B2F8}" type="presParOf" srcId="{760026EE-CF97-496A-86C2-5FC74A578433}" destId="{97740E4B-D030-4584-8470-3630B6A0EF54}" srcOrd="2" destOrd="0" presId="urn:microsoft.com/office/officeart/2005/8/layout/orgChart1"/>
    <dgm:cxn modelId="{CC1DE336-6661-4EAE-BB26-48FA743DEC7D}" type="presParOf" srcId="{06F86C0A-C6CF-472E-BEC7-0749298168EE}" destId="{48481B09-5F36-4EEA-8EF6-D0B089CA5E8F}" srcOrd="4" destOrd="0" presId="urn:microsoft.com/office/officeart/2005/8/layout/orgChart1"/>
    <dgm:cxn modelId="{57DDCD52-C389-4BA6-915D-B4904D245808}" type="presParOf" srcId="{06F86C0A-C6CF-472E-BEC7-0749298168EE}" destId="{AE8A7B07-CF04-4338-B95E-38A8A0F6C14E}" srcOrd="5" destOrd="0" presId="urn:microsoft.com/office/officeart/2005/8/layout/orgChart1"/>
    <dgm:cxn modelId="{3F39E618-8F9F-4D1C-B6D8-FAB3979711F8}" type="presParOf" srcId="{AE8A7B07-CF04-4338-B95E-38A8A0F6C14E}" destId="{8ECDB552-DC84-4171-9D95-4EEDC985B191}" srcOrd="0" destOrd="0" presId="urn:microsoft.com/office/officeart/2005/8/layout/orgChart1"/>
    <dgm:cxn modelId="{DAFCB6A7-7AE9-4765-9261-C0BB2F023362}" type="presParOf" srcId="{8ECDB552-DC84-4171-9D95-4EEDC985B191}" destId="{AC8E927C-62E4-4AC1-8BF4-A9B5919E423B}" srcOrd="0" destOrd="0" presId="urn:microsoft.com/office/officeart/2005/8/layout/orgChart1"/>
    <dgm:cxn modelId="{2086DC28-CC2A-493F-BE6B-C323CDAC5ADB}" type="presParOf" srcId="{8ECDB552-DC84-4171-9D95-4EEDC985B191}" destId="{DE7C46A0-5D79-48BC-95AC-E0F19B7A6AEC}" srcOrd="1" destOrd="0" presId="urn:microsoft.com/office/officeart/2005/8/layout/orgChart1"/>
    <dgm:cxn modelId="{CCC68092-0A97-4992-89C9-F427E71B34EA}" type="presParOf" srcId="{AE8A7B07-CF04-4338-B95E-38A8A0F6C14E}" destId="{B8F8F0BF-D52A-4F3C-98BF-CEE6C97AF27A}" srcOrd="1" destOrd="0" presId="urn:microsoft.com/office/officeart/2005/8/layout/orgChart1"/>
    <dgm:cxn modelId="{7F2E1246-F55F-4E19-9B4C-358E17BA36D3}" type="presParOf" srcId="{B8F8F0BF-D52A-4F3C-98BF-CEE6C97AF27A}" destId="{694A5339-DA44-4C89-9E30-09ADF6DE01D4}" srcOrd="0" destOrd="0" presId="urn:microsoft.com/office/officeart/2005/8/layout/orgChart1"/>
    <dgm:cxn modelId="{0F606EBF-7757-4561-B3D2-DF1323D8B291}" type="presParOf" srcId="{B8F8F0BF-D52A-4F3C-98BF-CEE6C97AF27A}" destId="{BB8FD37A-504F-4718-B183-EF862D705BB8}" srcOrd="1" destOrd="0" presId="urn:microsoft.com/office/officeart/2005/8/layout/orgChart1"/>
    <dgm:cxn modelId="{E2F9C0BF-F340-469F-8905-10B721AD85A1}" type="presParOf" srcId="{BB8FD37A-504F-4718-B183-EF862D705BB8}" destId="{50C1A59F-25DD-46CD-97D6-DCC0DEAA27B4}" srcOrd="0" destOrd="0" presId="urn:microsoft.com/office/officeart/2005/8/layout/orgChart1"/>
    <dgm:cxn modelId="{47B76D7D-C6A5-45C8-ABA0-5CFC820EFEB6}" type="presParOf" srcId="{50C1A59F-25DD-46CD-97D6-DCC0DEAA27B4}" destId="{776EDD3A-6F71-42AB-B606-7A42276EA44D}" srcOrd="0" destOrd="0" presId="urn:microsoft.com/office/officeart/2005/8/layout/orgChart1"/>
    <dgm:cxn modelId="{1B6C6C0B-E1BF-4EFD-B6FF-FD847184B6D4}" type="presParOf" srcId="{50C1A59F-25DD-46CD-97D6-DCC0DEAA27B4}" destId="{EA076991-0EDF-48FE-8F2B-2725287AB96D}" srcOrd="1" destOrd="0" presId="urn:microsoft.com/office/officeart/2005/8/layout/orgChart1"/>
    <dgm:cxn modelId="{B11B0D07-1EA5-48CA-B4F2-080209F313D6}" type="presParOf" srcId="{BB8FD37A-504F-4718-B183-EF862D705BB8}" destId="{1E222A1D-A291-464C-AA19-2C69E8467E59}" srcOrd="1" destOrd="0" presId="urn:microsoft.com/office/officeart/2005/8/layout/orgChart1"/>
    <dgm:cxn modelId="{DCA62254-635F-4079-8862-5CFA7C88D46C}" type="presParOf" srcId="{BB8FD37A-504F-4718-B183-EF862D705BB8}" destId="{0E40F77A-01DE-438C-B2D6-26EA007442FD}" srcOrd="2" destOrd="0" presId="urn:microsoft.com/office/officeart/2005/8/layout/orgChart1"/>
    <dgm:cxn modelId="{F2DACDEA-B385-494C-866E-B88B161F8610}" type="presParOf" srcId="{B8F8F0BF-D52A-4F3C-98BF-CEE6C97AF27A}" destId="{698CAC83-5432-4123-AAB7-BA40733C7B90}" srcOrd="2" destOrd="0" presId="urn:microsoft.com/office/officeart/2005/8/layout/orgChart1"/>
    <dgm:cxn modelId="{37E4ABDF-C4F7-41B5-97F4-B86594F0AB75}" type="presParOf" srcId="{B8F8F0BF-D52A-4F3C-98BF-CEE6C97AF27A}" destId="{7FF80D04-8B02-4012-BFA1-A6F3050D5C2F}" srcOrd="3" destOrd="0" presId="urn:microsoft.com/office/officeart/2005/8/layout/orgChart1"/>
    <dgm:cxn modelId="{27E18D63-2D57-4A2F-9963-50DD022C040C}" type="presParOf" srcId="{7FF80D04-8B02-4012-BFA1-A6F3050D5C2F}" destId="{21798505-1EF3-4F00-9389-74DE57D41E14}" srcOrd="0" destOrd="0" presId="urn:microsoft.com/office/officeart/2005/8/layout/orgChart1"/>
    <dgm:cxn modelId="{51D0E695-16D2-488D-8CD5-646B5B0DCE9D}" type="presParOf" srcId="{21798505-1EF3-4F00-9389-74DE57D41E14}" destId="{17AC0BEA-55F5-4340-B11D-1D320AEB41EA}" srcOrd="0" destOrd="0" presId="urn:microsoft.com/office/officeart/2005/8/layout/orgChart1"/>
    <dgm:cxn modelId="{332F4A04-FB01-4F45-A79C-1F33F6704DF3}" type="presParOf" srcId="{21798505-1EF3-4F00-9389-74DE57D41E14}" destId="{915D60E9-8D2B-4528-BC68-0CF5B8E6E5A7}" srcOrd="1" destOrd="0" presId="urn:microsoft.com/office/officeart/2005/8/layout/orgChart1"/>
    <dgm:cxn modelId="{93D74806-4D81-4DBD-B9E8-899C33E72727}" type="presParOf" srcId="{7FF80D04-8B02-4012-BFA1-A6F3050D5C2F}" destId="{4ACF30F7-D30B-49C6-AA07-AB7A8A445F06}" srcOrd="1" destOrd="0" presId="urn:microsoft.com/office/officeart/2005/8/layout/orgChart1"/>
    <dgm:cxn modelId="{17955E25-E56F-4731-8773-C0DA60E92ECD}" type="presParOf" srcId="{7FF80D04-8B02-4012-BFA1-A6F3050D5C2F}" destId="{BC5BEE9E-3648-4880-9FCD-F3044C135068}" srcOrd="2" destOrd="0" presId="urn:microsoft.com/office/officeart/2005/8/layout/orgChart1"/>
    <dgm:cxn modelId="{F2D0F927-326A-4685-9FB7-CA5A9F303AB3}" type="presParOf" srcId="{B8F8F0BF-D52A-4F3C-98BF-CEE6C97AF27A}" destId="{C832E14E-023F-487F-9558-797396BFF727}" srcOrd="4" destOrd="0" presId="urn:microsoft.com/office/officeart/2005/8/layout/orgChart1"/>
    <dgm:cxn modelId="{0E87574B-14F7-4935-AE9C-670A0E061F55}" type="presParOf" srcId="{B8F8F0BF-D52A-4F3C-98BF-CEE6C97AF27A}" destId="{E6AEB5F5-FDAC-4237-936D-46FD66DA10C4}" srcOrd="5" destOrd="0" presId="urn:microsoft.com/office/officeart/2005/8/layout/orgChart1"/>
    <dgm:cxn modelId="{7F9D3E64-01D0-4450-8991-8CBEC6E81A2C}" type="presParOf" srcId="{E6AEB5F5-FDAC-4237-936D-46FD66DA10C4}" destId="{FAEF15BD-2929-47AF-8508-363AE04CBBC2}" srcOrd="0" destOrd="0" presId="urn:microsoft.com/office/officeart/2005/8/layout/orgChart1"/>
    <dgm:cxn modelId="{51AEE106-F479-47D5-B0CE-6E348A7BCC34}" type="presParOf" srcId="{FAEF15BD-2929-47AF-8508-363AE04CBBC2}" destId="{C16ABCE6-4830-4176-8B0B-4DCC859D4B53}" srcOrd="0" destOrd="0" presId="urn:microsoft.com/office/officeart/2005/8/layout/orgChart1"/>
    <dgm:cxn modelId="{58AAE8CC-2FAD-408C-B9FE-6A0817D2E49A}" type="presParOf" srcId="{FAEF15BD-2929-47AF-8508-363AE04CBBC2}" destId="{58679137-074E-4A48-A00E-3AB9146E73A1}" srcOrd="1" destOrd="0" presId="urn:microsoft.com/office/officeart/2005/8/layout/orgChart1"/>
    <dgm:cxn modelId="{306C9BB3-F250-49D3-B4A3-A70F19D3881E}" type="presParOf" srcId="{E6AEB5F5-FDAC-4237-936D-46FD66DA10C4}" destId="{6C84B302-90F4-4A61-84F0-A73574B8CBA6}" srcOrd="1" destOrd="0" presId="urn:microsoft.com/office/officeart/2005/8/layout/orgChart1"/>
    <dgm:cxn modelId="{01935F82-DA43-4D1C-A4FF-76013CDC6D78}" type="presParOf" srcId="{E6AEB5F5-FDAC-4237-936D-46FD66DA10C4}" destId="{9464FCE1-95CB-4733-A98A-7C9D31ABEAB0}" srcOrd="2" destOrd="0" presId="urn:microsoft.com/office/officeart/2005/8/layout/orgChart1"/>
    <dgm:cxn modelId="{D27364EC-A42B-4290-8474-9B9A5756B944}" type="presParOf" srcId="{AE8A7B07-CF04-4338-B95E-38A8A0F6C14E}" destId="{2C73EB7C-F8D7-43B6-B745-8962586DB819}" srcOrd="2" destOrd="0" presId="urn:microsoft.com/office/officeart/2005/8/layout/orgChart1"/>
    <dgm:cxn modelId="{6ADE2B9E-1583-484B-A4E2-6D6473E376F4}" type="presParOf" srcId="{2F179931-FC4A-457D-859A-BB4E0C889E57}" destId="{1F9D868B-CCFE-43A6-BBA4-A84205992CEE}" srcOrd="2" destOrd="0" presId="urn:microsoft.com/office/officeart/2005/8/layout/orgChart1"/>
    <dgm:cxn modelId="{CEA4E136-7855-4DD7-BC85-833A30C206BC}" type="presParOf" srcId="{2F228558-88AB-491F-9C35-4916CC0F80AE}" destId="{FD40F335-3313-4879-82BC-F8BD48252B3E}" srcOrd="2" destOrd="0" presId="urn:microsoft.com/office/officeart/2005/8/layout/orgChart1"/>
    <dgm:cxn modelId="{3CFDBBDA-A8E7-42AA-99D7-DAE0D7EA2D38}" type="presParOf" srcId="{2F228558-88AB-491F-9C35-4916CC0F80AE}" destId="{6BF6F44A-8F3F-42DF-960A-D5A26AF67EBC}" srcOrd="3" destOrd="0" presId="urn:microsoft.com/office/officeart/2005/8/layout/orgChart1"/>
    <dgm:cxn modelId="{7917AF91-94D4-41AC-9F90-6D51FE410211}" type="presParOf" srcId="{6BF6F44A-8F3F-42DF-960A-D5A26AF67EBC}" destId="{A3FE949E-70A4-4619-AAB2-65D34371269F}" srcOrd="0" destOrd="0" presId="urn:microsoft.com/office/officeart/2005/8/layout/orgChart1"/>
    <dgm:cxn modelId="{B5CF9CF2-8666-42D9-B925-2E8877214687}" type="presParOf" srcId="{A3FE949E-70A4-4619-AAB2-65D34371269F}" destId="{EE1BAF90-A60C-496A-B90F-9410027EA0EF}" srcOrd="0" destOrd="0" presId="urn:microsoft.com/office/officeart/2005/8/layout/orgChart1"/>
    <dgm:cxn modelId="{62DA9523-18A8-47B9-B9C8-2A8186B4AA5E}" type="presParOf" srcId="{A3FE949E-70A4-4619-AAB2-65D34371269F}" destId="{BEB327D8-DA0E-4157-A8B3-0D684B489324}" srcOrd="1" destOrd="0" presId="urn:microsoft.com/office/officeart/2005/8/layout/orgChart1"/>
    <dgm:cxn modelId="{FD7CE5C4-A4D8-49F7-AE1A-A637A5289377}" type="presParOf" srcId="{6BF6F44A-8F3F-42DF-960A-D5A26AF67EBC}" destId="{4320F38A-B8F4-4322-9DE8-946D7C0A7E11}" srcOrd="1" destOrd="0" presId="urn:microsoft.com/office/officeart/2005/8/layout/orgChart1"/>
    <dgm:cxn modelId="{D2E64849-091F-40E6-A0F7-8930E3283479}" type="presParOf" srcId="{4320F38A-B8F4-4322-9DE8-946D7C0A7E11}" destId="{7338DD98-EE1E-436D-9731-D18E355D79FA}" srcOrd="0" destOrd="0" presId="urn:microsoft.com/office/officeart/2005/8/layout/orgChart1"/>
    <dgm:cxn modelId="{C34857B7-59F1-4218-BD82-9BBA3EF6E256}" type="presParOf" srcId="{4320F38A-B8F4-4322-9DE8-946D7C0A7E11}" destId="{B9CA584E-D6FC-41C9-B61D-87C8C9EB650F}" srcOrd="1" destOrd="0" presId="urn:microsoft.com/office/officeart/2005/8/layout/orgChart1"/>
    <dgm:cxn modelId="{7336C85A-20C4-4896-9E8A-4F327F765FD7}" type="presParOf" srcId="{B9CA584E-D6FC-41C9-B61D-87C8C9EB650F}" destId="{141E0FA5-2544-4F5B-BA45-710E6306B95E}" srcOrd="0" destOrd="0" presId="urn:microsoft.com/office/officeart/2005/8/layout/orgChart1"/>
    <dgm:cxn modelId="{E31DDC9A-39B4-4DA9-A936-6765E3D70B3C}" type="presParOf" srcId="{141E0FA5-2544-4F5B-BA45-710E6306B95E}" destId="{0F5CABCF-DDB0-4C0F-8E6A-F7D425657F4B}" srcOrd="0" destOrd="0" presId="urn:microsoft.com/office/officeart/2005/8/layout/orgChart1"/>
    <dgm:cxn modelId="{FF65198A-6C4E-476C-BAF3-2EDA2879A933}" type="presParOf" srcId="{141E0FA5-2544-4F5B-BA45-710E6306B95E}" destId="{866E7B8E-98D2-4F79-89AF-80950072141A}" srcOrd="1" destOrd="0" presId="urn:microsoft.com/office/officeart/2005/8/layout/orgChart1"/>
    <dgm:cxn modelId="{AED91AFC-F22A-4D68-AA0A-96DAA4DD2274}" type="presParOf" srcId="{B9CA584E-D6FC-41C9-B61D-87C8C9EB650F}" destId="{658E73D3-F405-4AA9-B3A2-D06E95A9A32F}" srcOrd="1" destOrd="0" presId="urn:microsoft.com/office/officeart/2005/8/layout/orgChart1"/>
    <dgm:cxn modelId="{E5E61E86-C8BD-4494-AFC1-C808A6829D82}" type="presParOf" srcId="{B9CA584E-D6FC-41C9-B61D-87C8C9EB650F}" destId="{AF529AFD-283D-4C37-80EE-9EA694563FB7}" srcOrd="2" destOrd="0" presId="urn:microsoft.com/office/officeart/2005/8/layout/orgChart1"/>
    <dgm:cxn modelId="{774E78FD-D616-4BFA-B943-D6F8A9C85581}" type="presParOf" srcId="{4320F38A-B8F4-4322-9DE8-946D7C0A7E11}" destId="{F474458E-818C-4DDE-B38E-BE425609899A}" srcOrd="2" destOrd="0" presId="urn:microsoft.com/office/officeart/2005/8/layout/orgChart1"/>
    <dgm:cxn modelId="{D5787FB3-3064-49D1-8C41-532FD760874E}" type="presParOf" srcId="{4320F38A-B8F4-4322-9DE8-946D7C0A7E11}" destId="{C5438711-83E5-4A74-A47E-0FFCFA9DB562}" srcOrd="3" destOrd="0" presId="urn:microsoft.com/office/officeart/2005/8/layout/orgChart1"/>
    <dgm:cxn modelId="{9E6A291E-42C9-4C1F-824D-57548BFDB92B}" type="presParOf" srcId="{C5438711-83E5-4A74-A47E-0FFCFA9DB562}" destId="{9B86731F-6940-4318-8CC4-11A071180398}" srcOrd="0" destOrd="0" presId="urn:microsoft.com/office/officeart/2005/8/layout/orgChart1"/>
    <dgm:cxn modelId="{4DD4CF79-DA92-4C06-A75F-63FDA9DFDB1F}" type="presParOf" srcId="{9B86731F-6940-4318-8CC4-11A071180398}" destId="{FCAFDD78-642B-4989-BDA2-0F3FB01CDBFB}" srcOrd="0" destOrd="0" presId="urn:microsoft.com/office/officeart/2005/8/layout/orgChart1"/>
    <dgm:cxn modelId="{C586EECD-2AE3-4121-AB88-ED6C175948D9}" type="presParOf" srcId="{9B86731F-6940-4318-8CC4-11A071180398}" destId="{F653178B-61C8-4336-82E0-EE212A9AF3FD}" srcOrd="1" destOrd="0" presId="urn:microsoft.com/office/officeart/2005/8/layout/orgChart1"/>
    <dgm:cxn modelId="{79FCF5CE-9319-416C-A00E-0F73B83825AA}" type="presParOf" srcId="{C5438711-83E5-4A74-A47E-0FFCFA9DB562}" destId="{28B8AFDF-457E-4854-B516-8B4813FA6654}" srcOrd="1" destOrd="0" presId="urn:microsoft.com/office/officeart/2005/8/layout/orgChart1"/>
    <dgm:cxn modelId="{64E1A98F-B02B-4F35-9246-9E6ABD770C3B}" type="presParOf" srcId="{C5438711-83E5-4A74-A47E-0FFCFA9DB562}" destId="{E31867DE-979D-429B-B348-A557DA16C359}" srcOrd="2" destOrd="0" presId="urn:microsoft.com/office/officeart/2005/8/layout/orgChart1"/>
    <dgm:cxn modelId="{1AB943C8-C0CA-4A3B-8E79-042AD58013B5}" type="presParOf" srcId="{4320F38A-B8F4-4322-9DE8-946D7C0A7E11}" destId="{6A56DC8C-681E-47B5-AD67-E1EA1EA22E78}" srcOrd="4" destOrd="0" presId="urn:microsoft.com/office/officeart/2005/8/layout/orgChart1"/>
    <dgm:cxn modelId="{5A74CDFE-1585-4422-BC04-4659CD245F0D}" type="presParOf" srcId="{4320F38A-B8F4-4322-9DE8-946D7C0A7E11}" destId="{D977F78A-558E-47B7-BFA6-8A1C91307D59}" srcOrd="5" destOrd="0" presId="urn:microsoft.com/office/officeart/2005/8/layout/orgChart1"/>
    <dgm:cxn modelId="{7EFDD9B1-6F93-43AC-897B-E27B48FB1D8A}" type="presParOf" srcId="{D977F78A-558E-47B7-BFA6-8A1C91307D59}" destId="{24364443-9B58-4238-B855-F774829AC2D8}" srcOrd="0" destOrd="0" presId="urn:microsoft.com/office/officeart/2005/8/layout/orgChart1"/>
    <dgm:cxn modelId="{BC802230-0B28-4241-B52E-AAEE222853E3}" type="presParOf" srcId="{24364443-9B58-4238-B855-F774829AC2D8}" destId="{ED4BD7C4-31D5-49A7-B597-10AA123245ED}" srcOrd="0" destOrd="0" presId="urn:microsoft.com/office/officeart/2005/8/layout/orgChart1"/>
    <dgm:cxn modelId="{66C71A00-874B-4811-B1B3-2686E74DF7DE}" type="presParOf" srcId="{24364443-9B58-4238-B855-F774829AC2D8}" destId="{E89BF071-F312-49AD-8DEC-BE5BA387D562}" srcOrd="1" destOrd="0" presId="urn:microsoft.com/office/officeart/2005/8/layout/orgChart1"/>
    <dgm:cxn modelId="{2C2CC6FC-3E57-4FB6-AF00-5D78840F6E51}" type="presParOf" srcId="{D977F78A-558E-47B7-BFA6-8A1C91307D59}" destId="{B579DC6A-12F3-4ED4-8438-58D57793643E}" srcOrd="1" destOrd="0" presId="urn:microsoft.com/office/officeart/2005/8/layout/orgChart1"/>
    <dgm:cxn modelId="{DDD5D8DB-CB72-453A-B75C-0DD88C6E7301}" type="presParOf" srcId="{D977F78A-558E-47B7-BFA6-8A1C91307D59}" destId="{632B834A-DEE6-4EED-9EC9-0BCA95F18B4B}" srcOrd="2" destOrd="0" presId="urn:microsoft.com/office/officeart/2005/8/layout/orgChart1"/>
    <dgm:cxn modelId="{20701044-C49E-475F-9BD8-820732711967}" type="presParOf" srcId="{4320F38A-B8F4-4322-9DE8-946D7C0A7E11}" destId="{61A68F6A-3F7F-45B4-97A7-488C20A941C4}" srcOrd="6" destOrd="0" presId="urn:microsoft.com/office/officeart/2005/8/layout/orgChart1"/>
    <dgm:cxn modelId="{E339E11F-AFBE-4638-982E-8811944E9312}" type="presParOf" srcId="{4320F38A-B8F4-4322-9DE8-946D7C0A7E11}" destId="{6C140ACF-1809-459E-A3B6-970A8A12E625}" srcOrd="7" destOrd="0" presId="urn:microsoft.com/office/officeart/2005/8/layout/orgChart1"/>
    <dgm:cxn modelId="{B267ED8D-DBAA-4E63-849B-508E9892CD23}" type="presParOf" srcId="{6C140ACF-1809-459E-A3B6-970A8A12E625}" destId="{0F4284D5-899B-41BC-B5F8-D7598A77B698}" srcOrd="0" destOrd="0" presId="urn:microsoft.com/office/officeart/2005/8/layout/orgChart1"/>
    <dgm:cxn modelId="{DE17EB0D-5E52-4E4B-95F4-21F56EE59B0A}" type="presParOf" srcId="{0F4284D5-899B-41BC-B5F8-D7598A77B698}" destId="{BE685BD1-9C2A-4B81-8CD9-6B91FE5F0A78}" srcOrd="0" destOrd="0" presId="urn:microsoft.com/office/officeart/2005/8/layout/orgChart1"/>
    <dgm:cxn modelId="{3117DB33-1494-42DA-9981-68AE88C29415}" type="presParOf" srcId="{0F4284D5-899B-41BC-B5F8-D7598A77B698}" destId="{76DD2EFB-87F2-455D-A2D5-7100C197ABC6}" srcOrd="1" destOrd="0" presId="urn:microsoft.com/office/officeart/2005/8/layout/orgChart1"/>
    <dgm:cxn modelId="{2CEAE2C1-6BBA-463D-A25F-B2CEF19B2329}" type="presParOf" srcId="{6C140ACF-1809-459E-A3B6-970A8A12E625}" destId="{1265694B-62C4-4F44-8F3C-976CB239C527}" srcOrd="1" destOrd="0" presId="urn:microsoft.com/office/officeart/2005/8/layout/orgChart1"/>
    <dgm:cxn modelId="{B2BC17BC-0BE4-40A4-8BA5-07509F2E1DE8}" type="presParOf" srcId="{6C140ACF-1809-459E-A3B6-970A8A12E625}" destId="{517E8D4A-9A70-4D72-9FC8-930D0CF72863}" srcOrd="2" destOrd="0" presId="urn:microsoft.com/office/officeart/2005/8/layout/orgChart1"/>
    <dgm:cxn modelId="{FC49580B-A1F2-4AE6-B9D2-E3ABBAD9C897}" type="presParOf" srcId="{4320F38A-B8F4-4322-9DE8-946D7C0A7E11}" destId="{82C1ED35-5494-4980-85FF-3E04045AFE74}" srcOrd="8" destOrd="0" presId="urn:microsoft.com/office/officeart/2005/8/layout/orgChart1"/>
    <dgm:cxn modelId="{E0A8994A-0E09-4BDB-843D-871161772ECF}" type="presParOf" srcId="{4320F38A-B8F4-4322-9DE8-946D7C0A7E11}" destId="{ED6C6218-67F2-4C06-B9E4-9502B713EB11}" srcOrd="9" destOrd="0" presId="urn:microsoft.com/office/officeart/2005/8/layout/orgChart1"/>
    <dgm:cxn modelId="{4E4AF565-F15A-4B98-B3CA-46446AA4289F}" type="presParOf" srcId="{ED6C6218-67F2-4C06-B9E4-9502B713EB11}" destId="{FDA826CD-B369-4615-9A34-482FB3D7650F}" srcOrd="0" destOrd="0" presId="urn:microsoft.com/office/officeart/2005/8/layout/orgChart1"/>
    <dgm:cxn modelId="{A70B4F0B-EF0D-4B02-A4BC-48A8B82ED1E5}" type="presParOf" srcId="{FDA826CD-B369-4615-9A34-482FB3D7650F}" destId="{8525EB58-6AB4-402C-A036-73EDFD6B7092}" srcOrd="0" destOrd="0" presId="urn:microsoft.com/office/officeart/2005/8/layout/orgChart1"/>
    <dgm:cxn modelId="{C74372D5-4BA5-418D-AC62-C9D9C76FB8DC}" type="presParOf" srcId="{FDA826CD-B369-4615-9A34-482FB3D7650F}" destId="{AEA57E28-C5A1-422D-8F54-4A8B26E0AA1D}" srcOrd="1" destOrd="0" presId="urn:microsoft.com/office/officeart/2005/8/layout/orgChart1"/>
    <dgm:cxn modelId="{86E80A48-7B12-4105-830B-606DB54B326E}" type="presParOf" srcId="{ED6C6218-67F2-4C06-B9E4-9502B713EB11}" destId="{0B310413-17D3-4263-9064-7EAC3E38A346}" srcOrd="1" destOrd="0" presId="urn:microsoft.com/office/officeart/2005/8/layout/orgChart1"/>
    <dgm:cxn modelId="{4138871D-663D-4E4E-803E-42D1B715FD5B}" type="presParOf" srcId="{ED6C6218-67F2-4C06-B9E4-9502B713EB11}" destId="{FE9E775B-45B7-42A0-A6D3-83A5B337CE75}" srcOrd="2" destOrd="0" presId="urn:microsoft.com/office/officeart/2005/8/layout/orgChart1"/>
    <dgm:cxn modelId="{4B399F3E-E017-4DD6-9357-CC4A1385AA7D}" type="presParOf" srcId="{6BF6F44A-8F3F-42DF-960A-D5A26AF67EBC}" destId="{7574621D-BDB8-4179-92EB-D44D973CDAA5}" srcOrd="2" destOrd="0" presId="urn:microsoft.com/office/officeart/2005/8/layout/orgChart1"/>
    <dgm:cxn modelId="{7A6D7B7F-4458-4E84-A917-07C9D010BF6A}" type="presParOf" srcId="{E0781ECB-4B22-4587-AB36-3A6C81F81C4F}" destId="{3BBF7C43-4BAA-4067-9633-D037823A9C44}" srcOrd="2" destOrd="0" presId="urn:microsoft.com/office/officeart/2005/8/layout/orgChart1"/>
    <dgm:cxn modelId="{BC1D6641-4883-4E2B-A8DD-4C4D2F86EF67}" type="presParOf" srcId="{7E16DBE9-EA3F-421D-AAEC-D4ACBB13A713}" destId="{41B0EDC5-328D-4809-A030-FF320B2D8A2D}" srcOrd="2" destOrd="0" presId="urn:microsoft.com/office/officeart/2005/8/layout/orgChart1"/>
    <dgm:cxn modelId="{9A15BF44-1FDA-4F94-97AE-8286243F29A6}" type="presParOf" srcId="{41B0EDC5-328D-4809-A030-FF320B2D8A2D}" destId="{756F075C-0DA5-4D75-814F-A86DA5FB66D9}" srcOrd="0" destOrd="0" presId="urn:microsoft.com/office/officeart/2005/8/layout/orgChart1"/>
    <dgm:cxn modelId="{DAFEA66A-1CCE-45BF-BB45-ACBB1B247C93}" type="presParOf" srcId="{41B0EDC5-328D-4809-A030-FF320B2D8A2D}" destId="{98364B70-3448-4823-9188-920EE16FA0A4}" srcOrd="1" destOrd="0" presId="urn:microsoft.com/office/officeart/2005/8/layout/orgChart1"/>
    <dgm:cxn modelId="{E1BE3BFD-2BC2-47D5-8B3D-1D32298CD361}" type="presParOf" srcId="{98364B70-3448-4823-9188-920EE16FA0A4}" destId="{CC2BBB1D-E0C6-4B02-837F-CABBB7A612A6}" srcOrd="0" destOrd="0" presId="urn:microsoft.com/office/officeart/2005/8/layout/orgChart1"/>
    <dgm:cxn modelId="{F8AB6BA2-FF9E-4AD1-B4A2-B98A6DAB2C2B}" type="presParOf" srcId="{CC2BBB1D-E0C6-4B02-837F-CABBB7A612A6}" destId="{96D78846-3750-4368-A788-3DBA6752AA0B}" srcOrd="0" destOrd="0" presId="urn:microsoft.com/office/officeart/2005/8/layout/orgChart1"/>
    <dgm:cxn modelId="{3497A8DA-043F-4AC3-80A7-8D1BE1856815}" type="presParOf" srcId="{CC2BBB1D-E0C6-4B02-837F-CABBB7A612A6}" destId="{DFAB2A5E-BEB6-4118-9F88-10072F82BBC2}" srcOrd="1" destOrd="0" presId="urn:microsoft.com/office/officeart/2005/8/layout/orgChart1"/>
    <dgm:cxn modelId="{B4880285-E59C-4BCE-A23A-3AEE3B783E2E}" type="presParOf" srcId="{98364B70-3448-4823-9188-920EE16FA0A4}" destId="{C456E8B5-733A-452F-B690-AADC526C9C5F}" srcOrd="1" destOrd="0" presId="urn:microsoft.com/office/officeart/2005/8/layout/orgChart1"/>
    <dgm:cxn modelId="{044E2BDD-E3ED-43B4-A34D-318B532B672D}" type="presParOf" srcId="{98364B70-3448-4823-9188-920EE16FA0A4}" destId="{70FCFD99-13B3-4060-A0FA-D926777147F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6F075C-0DA5-4D75-814F-A86DA5FB66D9}">
      <dsp:nvSpPr>
        <dsp:cNvPr id="0" name=""/>
        <dsp:cNvSpPr/>
      </dsp:nvSpPr>
      <dsp:spPr>
        <a:xfrm>
          <a:off x="3534632" y="420261"/>
          <a:ext cx="91440" cy="385791"/>
        </a:xfrm>
        <a:custGeom>
          <a:avLst/>
          <a:gdLst/>
          <a:ahLst/>
          <a:cxnLst/>
          <a:rect l="0" t="0" r="0" b="0"/>
          <a:pathLst>
            <a:path>
              <a:moveTo>
                <a:pt x="133781" y="0"/>
              </a:moveTo>
              <a:lnTo>
                <a:pt x="133781" y="385791"/>
              </a:lnTo>
              <a:lnTo>
                <a:pt x="45720" y="3857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C1ED35-5494-4980-85FF-3E04045AFE74}">
      <dsp:nvSpPr>
        <dsp:cNvPr id="0" name=""/>
        <dsp:cNvSpPr/>
      </dsp:nvSpPr>
      <dsp:spPr>
        <a:xfrm>
          <a:off x="6989572" y="2206642"/>
          <a:ext cx="173228" cy="27575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57589"/>
              </a:lnTo>
              <a:lnTo>
                <a:pt x="173228" y="27575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A68F6A-3F7F-45B4-97A7-488C20A941C4}">
      <dsp:nvSpPr>
        <dsp:cNvPr id="0" name=""/>
        <dsp:cNvSpPr/>
      </dsp:nvSpPr>
      <dsp:spPr>
        <a:xfrm>
          <a:off x="6989572" y="2206642"/>
          <a:ext cx="180650" cy="22123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12332"/>
              </a:lnTo>
              <a:lnTo>
                <a:pt x="180650" y="22123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56DC8C-681E-47B5-AD67-E1EA1EA22E78}">
      <dsp:nvSpPr>
        <dsp:cNvPr id="0" name=""/>
        <dsp:cNvSpPr/>
      </dsp:nvSpPr>
      <dsp:spPr>
        <a:xfrm>
          <a:off x="6989572" y="2206642"/>
          <a:ext cx="180650" cy="16725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2522"/>
              </a:lnTo>
              <a:lnTo>
                <a:pt x="180650" y="167252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74458E-818C-4DDE-B38E-BE425609899A}">
      <dsp:nvSpPr>
        <dsp:cNvPr id="0" name=""/>
        <dsp:cNvSpPr/>
      </dsp:nvSpPr>
      <dsp:spPr>
        <a:xfrm>
          <a:off x="6989572" y="2206642"/>
          <a:ext cx="173228" cy="1081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1188"/>
              </a:lnTo>
              <a:lnTo>
                <a:pt x="173228" y="108118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38DD98-EE1E-436D-9731-D18E355D79FA}">
      <dsp:nvSpPr>
        <dsp:cNvPr id="0" name=""/>
        <dsp:cNvSpPr/>
      </dsp:nvSpPr>
      <dsp:spPr>
        <a:xfrm>
          <a:off x="6989572" y="2206642"/>
          <a:ext cx="173228" cy="4715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1587"/>
              </a:lnTo>
              <a:lnTo>
                <a:pt x="173228" y="47158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40F335-3313-4879-82BC-F8BD48252B3E}">
      <dsp:nvSpPr>
        <dsp:cNvPr id="0" name=""/>
        <dsp:cNvSpPr/>
      </dsp:nvSpPr>
      <dsp:spPr>
        <a:xfrm>
          <a:off x="6310244" y="1611182"/>
          <a:ext cx="1014798" cy="1761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061"/>
              </a:lnTo>
              <a:lnTo>
                <a:pt x="1014798" y="88061"/>
              </a:lnTo>
              <a:lnTo>
                <a:pt x="1014798" y="17612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32E14E-023F-487F-9558-797396BFF727}">
      <dsp:nvSpPr>
        <dsp:cNvPr id="0" name=""/>
        <dsp:cNvSpPr/>
      </dsp:nvSpPr>
      <dsp:spPr>
        <a:xfrm>
          <a:off x="5974773" y="2802103"/>
          <a:ext cx="125801" cy="15767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6711"/>
              </a:lnTo>
              <a:lnTo>
                <a:pt x="125801" y="157671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8CAC83-5432-4123-AAB7-BA40733C7B90}">
      <dsp:nvSpPr>
        <dsp:cNvPr id="0" name=""/>
        <dsp:cNvSpPr/>
      </dsp:nvSpPr>
      <dsp:spPr>
        <a:xfrm>
          <a:off x="5974773" y="2802103"/>
          <a:ext cx="125801" cy="9812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1251"/>
              </a:lnTo>
              <a:lnTo>
                <a:pt x="125801" y="98125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4A5339-DA44-4C89-9E30-09ADF6DE01D4}">
      <dsp:nvSpPr>
        <dsp:cNvPr id="0" name=""/>
        <dsp:cNvSpPr/>
      </dsp:nvSpPr>
      <dsp:spPr>
        <a:xfrm>
          <a:off x="5974773" y="2802103"/>
          <a:ext cx="125801" cy="3857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5791"/>
              </a:lnTo>
              <a:lnTo>
                <a:pt x="125801" y="38579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481B09-5F36-4EEA-8EF6-D0B089CA5E8F}">
      <dsp:nvSpPr>
        <dsp:cNvPr id="0" name=""/>
        <dsp:cNvSpPr/>
      </dsp:nvSpPr>
      <dsp:spPr>
        <a:xfrm>
          <a:off x="5295445" y="2206642"/>
          <a:ext cx="1014798" cy="1761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061"/>
              </a:lnTo>
              <a:lnTo>
                <a:pt x="1014798" y="88061"/>
              </a:lnTo>
              <a:lnTo>
                <a:pt x="1014798" y="17612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129641-A6F1-4866-9335-8C848C221C22}">
      <dsp:nvSpPr>
        <dsp:cNvPr id="0" name=""/>
        <dsp:cNvSpPr/>
      </dsp:nvSpPr>
      <dsp:spPr>
        <a:xfrm>
          <a:off x="4959975" y="2802103"/>
          <a:ext cx="125801" cy="15767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6711"/>
              </a:lnTo>
              <a:lnTo>
                <a:pt x="125801" y="157671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273F7A-FEC3-4B65-AEF0-96F6190197DB}">
      <dsp:nvSpPr>
        <dsp:cNvPr id="0" name=""/>
        <dsp:cNvSpPr/>
      </dsp:nvSpPr>
      <dsp:spPr>
        <a:xfrm>
          <a:off x="4959975" y="2802103"/>
          <a:ext cx="125801" cy="9812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1251"/>
              </a:lnTo>
              <a:lnTo>
                <a:pt x="125801" y="98125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B27714-E8D7-43FC-9161-DBF566966FEE}">
      <dsp:nvSpPr>
        <dsp:cNvPr id="0" name=""/>
        <dsp:cNvSpPr/>
      </dsp:nvSpPr>
      <dsp:spPr>
        <a:xfrm>
          <a:off x="4959975" y="2802103"/>
          <a:ext cx="125801" cy="3857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5791"/>
              </a:lnTo>
              <a:lnTo>
                <a:pt x="125801" y="38579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28C132-FDF9-4E97-869E-4EEE17C6CC91}">
      <dsp:nvSpPr>
        <dsp:cNvPr id="0" name=""/>
        <dsp:cNvSpPr/>
      </dsp:nvSpPr>
      <dsp:spPr>
        <a:xfrm>
          <a:off x="5249725" y="2206642"/>
          <a:ext cx="91440" cy="17612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612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E6F96A-7713-45B5-A296-D1095028D7C8}">
      <dsp:nvSpPr>
        <dsp:cNvPr id="0" name=""/>
        <dsp:cNvSpPr/>
      </dsp:nvSpPr>
      <dsp:spPr>
        <a:xfrm>
          <a:off x="3945176" y="2802103"/>
          <a:ext cx="125801" cy="15767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6711"/>
              </a:lnTo>
              <a:lnTo>
                <a:pt x="125801" y="157671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56175C-DDC8-477C-A8AB-771C8ECA8129}">
      <dsp:nvSpPr>
        <dsp:cNvPr id="0" name=""/>
        <dsp:cNvSpPr/>
      </dsp:nvSpPr>
      <dsp:spPr>
        <a:xfrm>
          <a:off x="3945176" y="2802103"/>
          <a:ext cx="125801" cy="9812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1251"/>
              </a:lnTo>
              <a:lnTo>
                <a:pt x="125801" y="98125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6D26B6-22FB-4C48-B81B-C0EE362D784E}">
      <dsp:nvSpPr>
        <dsp:cNvPr id="0" name=""/>
        <dsp:cNvSpPr/>
      </dsp:nvSpPr>
      <dsp:spPr>
        <a:xfrm>
          <a:off x="3945176" y="2802103"/>
          <a:ext cx="125801" cy="3857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5791"/>
              </a:lnTo>
              <a:lnTo>
                <a:pt x="125801" y="38579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DBB3D8-E5F4-4B16-8D19-57CCA7A57AF3}">
      <dsp:nvSpPr>
        <dsp:cNvPr id="0" name=""/>
        <dsp:cNvSpPr/>
      </dsp:nvSpPr>
      <dsp:spPr>
        <a:xfrm>
          <a:off x="4280647" y="2206642"/>
          <a:ext cx="1014798" cy="176122"/>
        </a:xfrm>
        <a:custGeom>
          <a:avLst/>
          <a:gdLst/>
          <a:ahLst/>
          <a:cxnLst/>
          <a:rect l="0" t="0" r="0" b="0"/>
          <a:pathLst>
            <a:path>
              <a:moveTo>
                <a:pt x="1014798" y="0"/>
              </a:moveTo>
              <a:lnTo>
                <a:pt x="1014798" y="88061"/>
              </a:lnTo>
              <a:lnTo>
                <a:pt x="0" y="88061"/>
              </a:lnTo>
              <a:lnTo>
                <a:pt x="0" y="17612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B266FC-DF92-47CB-B368-597F1324F400}">
      <dsp:nvSpPr>
        <dsp:cNvPr id="0" name=""/>
        <dsp:cNvSpPr/>
      </dsp:nvSpPr>
      <dsp:spPr>
        <a:xfrm>
          <a:off x="5295445" y="1611182"/>
          <a:ext cx="1014798" cy="176122"/>
        </a:xfrm>
        <a:custGeom>
          <a:avLst/>
          <a:gdLst/>
          <a:ahLst/>
          <a:cxnLst/>
          <a:rect l="0" t="0" r="0" b="0"/>
          <a:pathLst>
            <a:path>
              <a:moveTo>
                <a:pt x="1014798" y="0"/>
              </a:moveTo>
              <a:lnTo>
                <a:pt x="1014798" y="88061"/>
              </a:lnTo>
              <a:lnTo>
                <a:pt x="0" y="88061"/>
              </a:lnTo>
              <a:lnTo>
                <a:pt x="0" y="17612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3D0A04-FE6F-408F-81C1-B9CBE77FCBBA}">
      <dsp:nvSpPr>
        <dsp:cNvPr id="0" name=""/>
        <dsp:cNvSpPr/>
      </dsp:nvSpPr>
      <dsp:spPr>
        <a:xfrm>
          <a:off x="3668413" y="420261"/>
          <a:ext cx="2641831" cy="7715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3521"/>
              </a:lnTo>
              <a:lnTo>
                <a:pt x="2641831" y="683521"/>
              </a:lnTo>
              <a:lnTo>
                <a:pt x="2641831" y="7715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62F4ED-B75B-4D93-BB85-FD511B542773}">
      <dsp:nvSpPr>
        <dsp:cNvPr id="0" name=""/>
        <dsp:cNvSpPr/>
      </dsp:nvSpPr>
      <dsp:spPr>
        <a:xfrm>
          <a:off x="2720708" y="1611182"/>
          <a:ext cx="125801" cy="9812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1251"/>
              </a:lnTo>
              <a:lnTo>
                <a:pt x="125801" y="98125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724481-3C7E-420A-843B-D80439E3443F}">
      <dsp:nvSpPr>
        <dsp:cNvPr id="0" name=""/>
        <dsp:cNvSpPr/>
      </dsp:nvSpPr>
      <dsp:spPr>
        <a:xfrm>
          <a:off x="2720708" y="1611182"/>
          <a:ext cx="125801" cy="3857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5791"/>
              </a:lnTo>
              <a:lnTo>
                <a:pt x="125801" y="38579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036157-5864-42B0-B51C-E9B6AF1265CE}">
      <dsp:nvSpPr>
        <dsp:cNvPr id="0" name=""/>
        <dsp:cNvSpPr/>
      </dsp:nvSpPr>
      <dsp:spPr>
        <a:xfrm>
          <a:off x="3056179" y="420261"/>
          <a:ext cx="612233" cy="771582"/>
        </a:xfrm>
        <a:custGeom>
          <a:avLst/>
          <a:gdLst/>
          <a:ahLst/>
          <a:cxnLst/>
          <a:rect l="0" t="0" r="0" b="0"/>
          <a:pathLst>
            <a:path>
              <a:moveTo>
                <a:pt x="612233" y="0"/>
              </a:moveTo>
              <a:lnTo>
                <a:pt x="612233" y="683521"/>
              </a:lnTo>
              <a:lnTo>
                <a:pt x="0" y="683521"/>
              </a:lnTo>
              <a:lnTo>
                <a:pt x="0" y="7715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C3D592-EC0F-4697-8266-1B0FC03D2D17}">
      <dsp:nvSpPr>
        <dsp:cNvPr id="0" name=""/>
        <dsp:cNvSpPr/>
      </dsp:nvSpPr>
      <dsp:spPr>
        <a:xfrm>
          <a:off x="2041380" y="420261"/>
          <a:ext cx="1627032" cy="771582"/>
        </a:xfrm>
        <a:custGeom>
          <a:avLst/>
          <a:gdLst/>
          <a:ahLst/>
          <a:cxnLst/>
          <a:rect l="0" t="0" r="0" b="0"/>
          <a:pathLst>
            <a:path>
              <a:moveTo>
                <a:pt x="1627032" y="0"/>
              </a:moveTo>
              <a:lnTo>
                <a:pt x="1627032" y="683521"/>
              </a:lnTo>
              <a:lnTo>
                <a:pt x="0" y="683521"/>
              </a:lnTo>
              <a:lnTo>
                <a:pt x="0" y="7715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692ABD-6797-4495-8AB7-3C6A244BDA8C}">
      <dsp:nvSpPr>
        <dsp:cNvPr id="0" name=""/>
        <dsp:cNvSpPr/>
      </dsp:nvSpPr>
      <dsp:spPr>
        <a:xfrm>
          <a:off x="1026581" y="420261"/>
          <a:ext cx="2641831" cy="771582"/>
        </a:xfrm>
        <a:custGeom>
          <a:avLst/>
          <a:gdLst/>
          <a:ahLst/>
          <a:cxnLst/>
          <a:rect l="0" t="0" r="0" b="0"/>
          <a:pathLst>
            <a:path>
              <a:moveTo>
                <a:pt x="2641831" y="0"/>
              </a:moveTo>
              <a:lnTo>
                <a:pt x="2641831" y="683521"/>
              </a:lnTo>
              <a:lnTo>
                <a:pt x="0" y="683521"/>
              </a:lnTo>
              <a:lnTo>
                <a:pt x="0" y="7715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3C27A2-6D87-4774-BF8D-247B4CCFAC26}">
      <dsp:nvSpPr>
        <dsp:cNvPr id="0" name=""/>
        <dsp:cNvSpPr/>
      </dsp:nvSpPr>
      <dsp:spPr>
        <a:xfrm>
          <a:off x="3249074" y="923"/>
          <a:ext cx="838676" cy="41933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Lynn McGinley AVP, SPAC</a:t>
          </a:r>
          <a:endParaRPr lang="en-US" sz="700" kern="1200" dirty="0"/>
        </a:p>
      </dsp:txBody>
      <dsp:txXfrm>
        <a:off x="3249074" y="923"/>
        <a:ext cx="838676" cy="419338"/>
      </dsp:txXfrm>
    </dsp:sp>
    <dsp:sp modelId="{D1A06B37-6510-4F06-96CF-4A2480C327C7}">
      <dsp:nvSpPr>
        <dsp:cNvPr id="0" name=""/>
        <dsp:cNvSpPr/>
      </dsp:nvSpPr>
      <dsp:spPr>
        <a:xfrm>
          <a:off x="607243" y="1191844"/>
          <a:ext cx="838676" cy="41933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Moji Nabavian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International Accountant</a:t>
          </a:r>
          <a:endParaRPr lang="en-US" sz="700" kern="1200" dirty="0"/>
        </a:p>
      </dsp:txBody>
      <dsp:txXfrm>
        <a:off x="607243" y="1191844"/>
        <a:ext cx="838676" cy="419338"/>
      </dsp:txXfrm>
    </dsp:sp>
    <dsp:sp modelId="{381545ED-AB68-4C3B-B206-4CB804973A73}">
      <dsp:nvSpPr>
        <dsp:cNvPr id="0" name=""/>
        <dsp:cNvSpPr/>
      </dsp:nvSpPr>
      <dsp:spPr>
        <a:xfrm>
          <a:off x="1622042" y="1191844"/>
          <a:ext cx="838676" cy="41933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Kevin Cooke International Accountant</a:t>
          </a:r>
          <a:endParaRPr lang="en-US" sz="700" kern="1200" dirty="0"/>
        </a:p>
      </dsp:txBody>
      <dsp:txXfrm>
        <a:off x="1622042" y="1191844"/>
        <a:ext cx="838676" cy="419338"/>
      </dsp:txXfrm>
    </dsp:sp>
    <dsp:sp modelId="{C0AAA65D-4BE2-4DA1-A98E-E7D4B4206726}">
      <dsp:nvSpPr>
        <dsp:cNvPr id="0" name=""/>
        <dsp:cNvSpPr/>
      </dsp:nvSpPr>
      <dsp:spPr>
        <a:xfrm>
          <a:off x="2636840" y="1191844"/>
          <a:ext cx="838676" cy="41933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Beryl Gwan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Manager, Costing and Compliance</a:t>
          </a:r>
          <a:endParaRPr lang="en-US" sz="700" kern="1200" dirty="0"/>
        </a:p>
      </dsp:txBody>
      <dsp:txXfrm>
        <a:off x="2636840" y="1191844"/>
        <a:ext cx="838676" cy="419338"/>
      </dsp:txXfrm>
    </dsp:sp>
    <dsp:sp modelId="{4136784C-53CE-480B-A121-2249F33748FF}">
      <dsp:nvSpPr>
        <dsp:cNvPr id="0" name=""/>
        <dsp:cNvSpPr/>
      </dsp:nvSpPr>
      <dsp:spPr>
        <a:xfrm>
          <a:off x="2846510" y="1787304"/>
          <a:ext cx="838676" cy="41933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Tong Li 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Cost Analyst</a:t>
          </a:r>
          <a:endParaRPr lang="en-US" sz="700" kern="1200" dirty="0"/>
        </a:p>
      </dsp:txBody>
      <dsp:txXfrm>
        <a:off x="2846510" y="1787304"/>
        <a:ext cx="838676" cy="419338"/>
      </dsp:txXfrm>
    </dsp:sp>
    <dsp:sp modelId="{616AC054-A476-4044-8D36-A29FF9A0EB95}">
      <dsp:nvSpPr>
        <dsp:cNvPr id="0" name=""/>
        <dsp:cNvSpPr/>
      </dsp:nvSpPr>
      <dsp:spPr>
        <a:xfrm>
          <a:off x="2846510" y="2382764"/>
          <a:ext cx="838676" cy="419338"/>
        </a:xfrm>
        <a:prstGeom prst="rect">
          <a:avLst/>
        </a:prstGeom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Vacant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Cost Analyst</a:t>
          </a:r>
          <a:endParaRPr lang="en-US" sz="700" kern="1200" dirty="0"/>
        </a:p>
      </dsp:txBody>
      <dsp:txXfrm>
        <a:off x="2846510" y="2382764"/>
        <a:ext cx="838676" cy="419338"/>
      </dsp:txXfrm>
    </dsp:sp>
    <dsp:sp modelId="{E42AE334-9259-438B-80D9-E8E6C5C0F9D9}">
      <dsp:nvSpPr>
        <dsp:cNvPr id="0" name=""/>
        <dsp:cNvSpPr/>
      </dsp:nvSpPr>
      <dsp:spPr>
        <a:xfrm>
          <a:off x="5890906" y="1191844"/>
          <a:ext cx="838676" cy="41933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Laura Scarantino Director</a:t>
          </a:r>
          <a:endParaRPr lang="en-US" sz="700" kern="1200" dirty="0"/>
        </a:p>
      </dsp:txBody>
      <dsp:txXfrm>
        <a:off x="5890906" y="1191844"/>
        <a:ext cx="838676" cy="419338"/>
      </dsp:txXfrm>
    </dsp:sp>
    <dsp:sp modelId="{F0E25577-A6DB-4C9D-B716-CE83CE641F6D}">
      <dsp:nvSpPr>
        <dsp:cNvPr id="0" name=""/>
        <dsp:cNvSpPr/>
      </dsp:nvSpPr>
      <dsp:spPr>
        <a:xfrm>
          <a:off x="4876107" y="1787304"/>
          <a:ext cx="838676" cy="41933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Amy LaFevers Assistant Director </a:t>
          </a:r>
          <a:endParaRPr lang="en-US" sz="700" kern="1200" dirty="0"/>
        </a:p>
      </dsp:txBody>
      <dsp:txXfrm>
        <a:off x="4876107" y="1787304"/>
        <a:ext cx="838676" cy="419338"/>
      </dsp:txXfrm>
    </dsp:sp>
    <dsp:sp modelId="{25FEED67-B0D5-4015-B2A3-3BCD5ECDC6F1}">
      <dsp:nvSpPr>
        <dsp:cNvPr id="0" name=""/>
        <dsp:cNvSpPr/>
      </dsp:nvSpPr>
      <dsp:spPr>
        <a:xfrm>
          <a:off x="3861308" y="2382764"/>
          <a:ext cx="838676" cy="41933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Krista Salsberg 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Red Manager</a:t>
          </a:r>
          <a:endParaRPr lang="en-US" sz="700" kern="1200" dirty="0"/>
        </a:p>
      </dsp:txBody>
      <dsp:txXfrm>
        <a:off x="3861308" y="2382764"/>
        <a:ext cx="838676" cy="419338"/>
      </dsp:txXfrm>
    </dsp:sp>
    <dsp:sp modelId="{A0012338-F318-42B5-BF9E-1F2AAFC32BAA}">
      <dsp:nvSpPr>
        <dsp:cNvPr id="0" name=""/>
        <dsp:cNvSpPr/>
      </dsp:nvSpPr>
      <dsp:spPr>
        <a:xfrm>
          <a:off x="4070977" y="2978225"/>
          <a:ext cx="838676" cy="419338"/>
        </a:xfrm>
        <a:prstGeom prst="rect">
          <a:avLst/>
        </a:prstGeom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Michelle Moore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 Financial </a:t>
          </a:r>
          <a:r>
            <a:rPr lang="en-US" sz="700" kern="1200" dirty="0"/>
            <a:t>Accountant</a:t>
          </a:r>
        </a:p>
      </dsp:txBody>
      <dsp:txXfrm>
        <a:off x="4070977" y="2978225"/>
        <a:ext cx="838676" cy="419338"/>
      </dsp:txXfrm>
    </dsp:sp>
    <dsp:sp modelId="{001D17F8-FBF1-4D66-82C4-A246D4DA6956}">
      <dsp:nvSpPr>
        <dsp:cNvPr id="0" name=""/>
        <dsp:cNvSpPr/>
      </dsp:nvSpPr>
      <dsp:spPr>
        <a:xfrm>
          <a:off x="4070977" y="3573685"/>
          <a:ext cx="838676" cy="41933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smtClean="0"/>
            <a:t>Victoire Bikoi</a:t>
          </a:r>
          <a:endParaRPr lang="en-US" sz="700" kern="1200" dirty="0" smtClean="0"/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 Financial </a:t>
          </a:r>
          <a:r>
            <a:rPr lang="en-US" sz="700" kern="1200" dirty="0"/>
            <a:t>Accountant</a:t>
          </a:r>
        </a:p>
      </dsp:txBody>
      <dsp:txXfrm>
        <a:off x="4070977" y="3573685"/>
        <a:ext cx="838676" cy="419338"/>
      </dsp:txXfrm>
    </dsp:sp>
    <dsp:sp modelId="{1BD6F6F9-98D3-4E2F-A59B-9EC921315766}">
      <dsp:nvSpPr>
        <dsp:cNvPr id="0" name=""/>
        <dsp:cNvSpPr/>
      </dsp:nvSpPr>
      <dsp:spPr>
        <a:xfrm>
          <a:off x="4070977" y="4169145"/>
          <a:ext cx="838676" cy="41933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Ron Hill 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Financial </a:t>
          </a:r>
          <a:r>
            <a:rPr lang="en-US" sz="700" kern="1200" dirty="0"/>
            <a:t>Accountant</a:t>
          </a:r>
        </a:p>
      </dsp:txBody>
      <dsp:txXfrm>
        <a:off x="4070977" y="4169145"/>
        <a:ext cx="838676" cy="419338"/>
      </dsp:txXfrm>
    </dsp:sp>
    <dsp:sp modelId="{528B832F-A5D3-4D5A-B82D-002FC879528A}">
      <dsp:nvSpPr>
        <dsp:cNvPr id="0" name=""/>
        <dsp:cNvSpPr/>
      </dsp:nvSpPr>
      <dsp:spPr>
        <a:xfrm>
          <a:off x="4876107" y="2382764"/>
          <a:ext cx="838676" cy="419338"/>
        </a:xfrm>
        <a:prstGeom prst="rect">
          <a:avLst/>
        </a:prstGeom>
        <a:gradFill rotWithShape="0">
          <a:gsLst>
            <a:gs pos="0">
              <a:srgbClr val="8488C4"/>
            </a:gs>
            <a:gs pos="0">
              <a:srgbClr val="D4DEFF"/>
            </a:gs>
            <a:gs pos="100000">
              <a:srgbClr val="D4DEFF"/>
            </a:gs>
            <a:gs pos="100000">
              <a:srgbClr val="96AB94"/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Kevin Smith 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Yellow Manager</a:t>
          </a:r>
          <a:endParaRPr lang="en-US" sz="700" kern="1200" dirty="0"/>
        </a:p>
      </dsp:txBody>
      <dsp:txXfrm>
        <a:off x="4876107" y="2382764"/>
        <a:ext cx="838676" cy="419338"/>
      </dsp:txXfrm>
    </dsp:sp>
    <dsp:sp modelId="{B5C96928-BFDB-48ED-ACAE-75CD0948FA1B}">
      <dsp:nvSpPr>
        <dsp:cNvPr id="0" name=""/>
        <dsp:cNvSpPr/>
      </dsp:nvSpPr>
      <dsp:spPr>
        <a:xfrm>
          <a:off x="5085776" y="2978225"/>
          <a:ext cx="838676" cy="41933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Shernett Wynter Financial </a:t>
          </a:r>
          <a:r>
            <a:rPr lang="en-US" sz="700" kern="1200" dirty="0"/>
            <a:t>Accountant</a:t>
          </a:r>
        </a:p>
      </dsp:txBody>
      <dsp:txXfrm>
        <a:off x="5085776" y="2978225"/>
        <a:ext cx="838676" cy="419338"/>
      </dsp:txXfrm>
    </dsp:sp>
    <dsp:sp modelId="{1EA40CA1-834A-4E59-9D9D-BBC029EE5C78}">
      <dsp:nvSpPr>
        <dsp:cNvPr id="0" name=""/>
        <dsp:cNvSpPr/>
      </dsp:nvSpPr>
      <dsp:spPr>
        <a:xfrm>
          <a:off x="5085776" y="3573685"/>
          <a:ext cx="838676" cy="41933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Tina Zhu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Financial Accountant</a:t>
          </a:r>
        </a:p>
      </dsp:txBody>
      <dsp:txXfrm>
        <a:off x="5085776" y="3573685"/>
        <a:ext cx="838676" cy="419338"/>
      </dsp:txXfrm>
    </dsp:sp>
    <dsp:sp modelId="{0A3C1854-1500-4A34-B8FF-C4F5D10F26C0}">
      <dsp:nvSpPr>
        <dsp:cNvPr id="0" name=""/>
        <dsp:cNvSpPr/>
      </dsp:nvSpPr>
      <dsp:spPr>
        <a:xfrm>
          <a:off x="5085776" y="4169145"/>
          <a:ext cx="838676" cy="419338"/>
        </a:xfrm>
        <a:prstGeom prst="rect">
          <a:avLst/>
        </a:prstGeom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Christian Onwudiegwu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Financial Accountant</a:t>
          </a:r>
          <a:endParaRPr lang="en-US" sz="700" kern="1200" dirty="0"/>
        </a:p>
      </dsp:txBody>
      <dsp:txXfrm>
        <a:off x="5085776" y="4169145"/>
        <a:ext cx="838676" cy="419338"/>
      </dsp:txXfrm>
    </dsp:sp>
    <dsp:sp modelId="{AC8E927C-62E4-4AC1-8BF4-A9B5919E423B}">
      <dsp:nvSpPr>
        <dsp:cNvPr id="0" name=""/>
        <dsp:cNvSpPr/>
      </dsp:nvSpPr>
      <dsp:spPr>
        <a:xfrm>
          <a:off x="5890906" y="2382764"/>
          <a:ext cx="838676" cy="41933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Fritz Alphonse Team White Manager</a:t>
          </a:r>
          <a:endParaRPr lang="en-US" sz="700" kern="1200" dirty="0"/>
        </a:p>
      </dsp:txBody>
      <dsp:txXfrm>
        <a:off x="5890906" y="2382764"/>
        <a:ext cx="838676" cy="419338"/>
      </dsp:txXfrm>
    </dsp:sp>
    <dsp:sp modelId="{776EDD3A-6F71-42AB-B606-7A42276EA44D}">
      <dsp:nvSpPr>
        <dsp:cNvPr id="0" name=""/>
        <dsp:cNvSpPr/>
      </dsp:nvSpPr>
      <dsp:spPr>
        <a:xfrm>
          <a:off x="6100575" y="2978225"/>
          <a:ext cx="838676" cy="41933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Daniel Grote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 Financial </a:t>
          </a:r>
          <a:r>
            <a:rPr lang="en-US" sz="700" kern="1200" dirty="0"/>
            <a:t>Accountant </a:t>
          </a:r>
        </a:p>
      </dsp:txBody>
      <dsp:txXfrm>
        <a:off x="6100575" y="2978225"/>
        <a:ext cx="838676" cy="419338"/>
      </dsp:txXfrm>
    </dsp:sp>
    <dsp:sp modelId="{17AC0BEA-55F5-4340-B11D-1D320AEB41EA}">
      <dsp:nvSpPr>
        <dsp:cNvPr id="0" name=""/>
        <dsp:cNvSpPr/>
      </dsp:nvSpPr>
      <dsp:spPr>
        <a:xfrm>
          <a:off x="6100575" y="3573685"/>
          <a:ext cx="838676" cy="41933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Wendy Yu 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Financial </a:t>
          </a:r>
          <a:r>
            <a:rPr lang="en-US" sz="700" kern="1200" dirty="0"/>
            <a:t>Accountant</a:t>
          </a:r>
        </a:p>
      </dsp:txBody>
      <dsp:txXfrm>
        <a:off x="6100575" y="3573685"/>
        <a:ext cx="838676" cy="419338"/>
      </dsp:txXfrm>
    </dsp:sp>
    <dsp:sp modelId="{C16ABCE6-4830-4176-8B0B-4DCC859D4B53}">
      <dsp:nvSpPr>
        <dsp:cNvPr id="0" name=""/>
        <dsp:cNvSpPr/>
      </dsp:nvSpPr>
      <dsp:spPr>
        <a:xfrm>
          <a:off x="6100575" y="4169145"/>
          <a:ext cx="838676" cy="419338"/>
        </a:xfrm>
        <a:prstGeom prst="rect">
          <a:avLst/>
        </a:prstGeom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smtClean="0"/>
            <a:t>Vacant</a:t>
          </a:r>
          <a:endParaRPr lang="en-US" sz="700" kern="1200" dirty="0" smtClean="0"/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Financial </a:t>
          </a:r>
          <a:r>
            <a:rPr lang="en-US" sz="700" kern="1200" dirty="0"/>
            <a:t>Accountant</a:t>
          </a:r>
        </a:p>
      </dsp:txBody>
      <dsp:txXfrm>
        <a:off x="6100575" y="4169145"/>
        <a:ext cx="838676" cy="419338"/>
      </dsp:txXfrm>
    </dsp:sp>
    <dsp:sp modelId="{EE1BAF90-A60C-496A-B90F-9410027EA0EF}">
      <dsp:nvSpPr>
        <dsp:cNvPr id="0" name=""/>
        <dsp:cNvSpPr/>
      </dsp:nvSpPr>
      <dsp:spPr>
        <a:xfrm>
          <a:off x="6905704" y="1787304"/>
          <a:ext cx="838676" cy="41933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Kathleen Wiess Manager</a:t>
          </a:r>
          <a:endParaRPr lang="en-US" sz="700" kern="1200" dirty="0"/>
        </a:p>
      </dsp:txBody>
      <dsp:txXfrm>
        <a:off x="6905704" y="1787304"/>
        <a:ext cx="838676" cy="419338"/>
      </dsp:txXfrm>
    </dsp:sp>
    <dsp:sp modelId="{0F5CABCF-DDB0-4C0F-8E6A-F7D425657F4B}">
      <dsp:nvSpPr>
        <dsp:cNvPr id="0" name=""/>
        <dsp:cNvSpPr/>
      </dsp:nvSpPr>
      <dsp:spPr>
        <a:xfrm>
          <a:off x="7162800" y="2468561"/>
          <a:ext cx="838676" cy="41933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Mary Miller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Collections, Accountant</a:t>
          </a:r>
          <a:endParaRPr lang="en-US" sz="700" kern="1200" dirty="0"/>
        </a:p>
      </dsp:txBody>
      <dsp:txXfrm>
        <a:off x="7162800" y="2468561"/>
        <a:ext cx="838676" cy="419338"/>
      </dsp:txXfrm>
    </dsp:sp>
    <dsp:sp modelId="{FCAFDD78-642B-4989-BDA2-0F3FB01CDBFB}">
      <dsp:nvSpPr>
        <dsp:cNvPr id="0" name=""/>
        <dsp:cNvSpPr/>
      </dsp:nvSpPr>
      <dsp:spPr>
        <a:xfrm>
          <a:off x="7162800" y="3078161"/>
          <a:ext cx="838676" cy="41933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Karen Little Accounting </a:t>
          </a:r>
          <a:r>
            <a:rPr lang="en-US" sz="700" kern="1200" dirty="0"/>
            <a:t>Analyst</a:t>
          </a:r>
        </a:p>
      </dsp:txBody>
      <dsp:txXfrm>
        <a:off x="7162800" y="3078161"/>
        <a:ext cx="838676" cy="419338"/>
      </dsp:txXfrm>
    </dsp:sp>
    <dsp:sp modelId="{ED4BD7C4-31D5-49A7-B597-10AA123245ED}">
      <dsp:nvSpPr>
        <dsp:cNvPr id="0" name=""/>
        <dsp:cNvSpPr/>
      </dsp:nvSpPr>
      <dsp:spPr>
        <a:xfrm>
          <a:off x="7170223" y="3669495"/>
          <a:ext cx="838676" cy="41933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Brenda Hester Accountant</a:t>
          </a:r>
          <a:endParaRPr lang="en-US" sz="700" kern="1200" dirty="0"/>
        </a:p>
      </dsp:txBody>
      <dsp:txXfrm>
        <a:off x="7170223" y="3669495"/>
        <a:ext cx="838676" cy="419338"/>
      </dsp:txXfrm>
    </dsp:sp>
    <dsp:sp modelId="{BE685BD1-9C2A-4B81-8CD9-6B91FE5F0A78}">
      <dsp:nvSpPr>
        <dsp:cNvPr id="0" name=""/>
        <dsp:cNvSpPr/>
      </dsp:nvSpPr>
      <dsp:spPr>
        <a:xfrm>
          <a:off x="7170223" y="4209305"/>
          <a:ext cx="838676" cy="41933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Cheryl Williams-Smith Financial/Closeout </a:t>
          </a:r>
          <a:r>
            <a:rPr lang="en-US" sz="700" kern="1200" dirty="0"/>
            <a:t>Accountant</a:t>
          </a:r>
        </a:p>
      </dsp:txBody>
      <dsp:txXfrm>
        <a:off x="7170223" y="4209305"/>
        <a:ext cx="838676" cy="419338"/>
      </dsp:txXfrm>
    </dsp:sp>
    <dsp:sp modelId="{8525EB58-6AB4-402C-A036-73EDFD6B7092}">
      <dsp:nvSpPr>
        <dsp:cNvPr id="0" name=""/>
        <dsp:cNvSpPr/>
      </dsp:nvSpPr>
      <dsp:spPr>
        <a:xfrm>
          <a:off x="7162800" y="4754563"/>
          <a:ext cx="838676" cy="419338"/>
        </a:xfrm>
        <a:prstGeom prst="rect">
          <a:avLst/>
        </a:prstGeom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smtClean="0"/>
            <a:t>Yitzchok </a:t>
          </a:r>
          <a:r>
            <a:rPr lang="en-US" sz="700" kern="1200" dirty="0" smtClean="0"/>
            <a:t>Bloch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Financial Accountant </a:t>
          </a:r>
        </a:p>
      </dsp:txBody>
      <dsp:txXfrm>
        <a:off x="7162800" y="4754563"/>
        <a:ext cx="838676" cy="419338"/>
      </dsp:txXfrm>
    </dsp:sp>
    <dsp:sp modelId="{96D78846-3750-4368-A788-3DBA6752AA0B}">
      <dsp:nvSpPr>
        <dsp:cNvPr id="0" name=""/>
        <dsp:cNvSpPr/>
      </dsp:nvSpPr>
      <dsp:spPr>
        <a:xfrm>
          <a:off x="2741675" y="596383"/>
          <a:ext cx="838676" cy="41933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Nathan Hollaway Admin Assistant</a:t>
          </a:r>
          <a:endParaRPr lang="en-US" sz="700" kern="1200" dirty="0"/>
        </a:p>
      </dsp:txBody>
      <dsp:txXfrm>
        <a:off x="2741675" y="596383"/>
        <a:ext cx="838676" cy="4193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467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B7C63DFA-48CB-4123-8C93-47AAD0FADEC2}" type="datetimeFigureOut">
              <a:rPr lang="en-US" smtClean="0"/>
              <a:pPr/>
              <a:t>8/20/2015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467" y="884203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33249CBD-1ED6-4778-93B6-968AF36680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95192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7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1B7BCC14-C5C6-4DAF-8DCC-9C781CDC45D3}" type="datetimeFigureOut">
              <a:rPr lang="en-US" smtClean="0"/>
              <a:pPr/>
              <a:t>8/20/2015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8500"/>
            <a:ext cx="46529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21824"/>
            <a:ext cx="5563870" cy="4189095"/>
          </a:xfrm>
          <a:prstGeom prst="rect">
            <a:avLst/>
          </a:prstGeom>
        </p:spPr>
        <p:txBody>
          <a:bodyPr vert="horz" lIns="92930" tIns="46465" rIns="92930" bIns="4646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7" y="884203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FE90E48B-5219-4314-9F38-EF14F26C9C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0922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0061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04687-831F-6247-B7DE-7FF0CA8E1ED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516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78F10E-1CA2-4088-B703-5E1EE468F70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6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FA4024-9BE3-154F-A06D-CD2277C0E91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SPA/SPAC UPDATE MEETING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August 20, 2015</a:t>
            </a:r>
          </a:p>
          <a:p>
            <a:r>
              <a:rPr lang="en-US" dirty="0" smtClean="0"/>
              <a:t>2:30 – 4 pm</a:t>
            </a:r>
          </a:p>
          <a:p>
            <a:r>
              <a:rPr lang="en-US" dirty="0"/>
              <a:t>Pharmacy Hall: N103 Lecture Hall</a:t>
            </a:r>
          </a:p>
        </p:txBody>
      </p:sp>
    </p:spTree>
    <p:extLst>
      <p:ext uri="{BB962C8B-B14F-4D97-AF65-F5344CB8AC3E}">
        <p14:creationId xmlns:p14="http://schemas.microsoft.com/office/powerpoint/2010/main" val="211236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Awards Before Subaccounting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4909587"/>
              </p:ext>
            </p:extLst>
          </p:nvPr>
        </p:nvGraphicFramePr>
        <p:xfrm>
          <a:off x="457200" y="1600200"/>
          <a:ext cx="8229600" cy="475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NonSNAP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Project/Award</a:t>
                      </a:r>
                      <a:r>
                        <a:rPr lang="en-US" baseline="0" dirty="0" smtClean="0"/>
                        <a:t> Setup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One award</a:t>
                      </a:r>
                      <a:r>
                        <a:rPr lang="en-US" baseline="0" dirty="0" smtClean="0"/>
                        <a:t> and one project id for the entire competitive segment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One award</a:t>
                      </a:r>
                      <a:r>
                        <a:rPr lang="en-US" baseline="0" dirty="0" smtClean="0"/>
                        <a:t> for the competitive segment</a:t>
                      </a:r>
                    </a:p>
                    <a:p>
                      <a:r>
                        <a:rPr lang="en-US" baseline="0" dirty="0" smtClean="0"/>
                        <a:t>One project id per budget period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Interim FFRs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Annual FFR due 90 days after the quarter end</a:t>
                      </a:r>
                      <a:r>
                        <a:rPr lang="en-US" baseline="0" dirty="0" smtClean="0"/>
                        <a:t> following the budget period.  Unliquidated obligations allowed.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Final FFR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Final cumulative FFR</a:t>
                      </a:r>
                      <a:r>
                        <a:rPr lang="en-US" baseline="0" dirty="0" smtClean="0"/>
                        <a:t> at the end of the competitive segment due 90 days after the project period.  No unliquidated obligations.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Final FFR</a:t>
                      </a:r>
                      <a:r>
                        <a:rPr lang="en-US" baseline="0" dirty="0" smtClean="0"/>
                        <a:t> at the end of the competitive segment due 90 days after the project period.  No unliquidated obligations.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7349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Awards Transitioning to </a:t>
            </a:r>
            <a:r>
              <a:rPr lang="en-US" dirty="0" err="1" smtClean="0"/>
              <a:t>Subaccounting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9113498"/>
              </p:ext>
            </p:extLst>
          </p:nvPr>
        </p:nvGraphicFramePr>
        <p:xfrm>
          <a:off x="457200" y="1219200"/>
          <a:ext cx="8229600" cy="503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2590800"/>
                <a:gridCol w="36576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NonSNAP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Project/Award</a:t>
                      </a:r>
                      <a:r>
                        <a:rPr lang="en-US" sz="1800" baseline="0" dirty="0" smtClean="0"/>
                        <a:t> Setup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One award</a:t>
                      </a:r>
                      <a:r>
                        <a:rPr lang="en-US" sz="1800" baseline="0" dirty="0" smtClean="0"/>
                        <a:t> and one project id for the entire competitive segment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One award</a:t>
                      </a:r>
                      <a:r>
                        <a:rPr lang="en-US" sz="1800" baseline="0" dirty="0" smtClean="0"/>
                        <a:t> for the portion of the award before the transition and one for after the transition.</a:t>
                      </a:r>
                    </a:p>
                    <a:p>
                      <a:r>
                        <a:rPr lang="en-US" sz="1800" baseline="0" dirty="0" smtClean="0"/>
                        <a:t>One project id per budget period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Interim FFR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 transitional FFR due after the</a:t>
                      </a:r>
                      <a:r>
                        <a:rPr lang="en-US" sz="1800" baseline="0" dirty="0" smtClean="0"/>
                        <a:t> FY15 budget period end date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Annual FFR due 90 days after the quarter end</a:t>
                      </a:r>
                      <a:r>
                        <a:rPr lang="en-US" sz="1800" baseline="0" dirty="0" smtClean="0"/>
                        <a:t> following the budget period.  Unliquidated obligations allowed.  Non-NIH must be liquidated by the 90 days.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Final FFR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dirty="0" smtClean="0"/>
                        <a:t>At the end of the competitive segment due 120 days after the project period.  Only for the expenses incurred after the transitional FFR.  No unliquidated obligations.</a:t>
                      </a: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At</a:t>
                      </a:r>
                      <a:r>
                        <a:rPr lang="en-US" sz="1800" baseline="0" dirty="0" smtClean="0"/>
                        <a:t> the end of the competitive segment due 120 days (90 days for non-NIH) after the project period.  No unliquidated obligations.</a:t>
                      </a:r>
                      <a:endParaRPr lang="en-US" sz="1800" dirty="0" smtClean="0"/>
                    </a:p>
                    <a:p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56751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Awards After </a:t>
            </a:r>
            <a:r>
              <a:rPr lang="en-US" dirty="0" err="1" smtClean="0"/>
              <a:t>Subaccounting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0843059"/>
              </p:ext>
            </p:extLst>
          </p:nvPr>
        </p:nvGraphicFramePr>
        <p:xfrm>
          <a:off x="457200" y="1143000"/>
          <a:ext cx="8229600" cy="530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743200"/>
                <a:gridCol w="3200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NonSNAP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Project/Award</a:t>
                      </a:r>
                      <a:r>
                        <a:rPr lang="en-US" baseline="0" dirty="0" smtClean="0"/>
                        <a:t> Setup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One award</a:t>
                      </a:r>
                      <a:r>
                        <a:rPr lang="en-US" baseline="0" dirty="0" smtClean="0"/>
                        <a:t> and one project id for the entire competitive segment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One award</a:t>
                      </a:r>
                      <a:r>
                        <a:rPr lang="en-US" baseline="0" dirty="0" smtClean="0"/>
                        <a:t> for the competitive segment</a:t>
                      </a:r>
                    </a:p>
                    <a:p>
                      <a:r>
                        <a:rPr lang="en-US" baseline="0" dirty="0" smtClean="0"/>
                        <a:t>One project id per budget period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Interim FFRs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Annual FFR due 90 days after the quarter end</a:t>
                      </a:r>
                      <a:r>
                        <a:rPr lang="en-US" baseline="0" dirty="0" smtClean="0"/>
                        <a:t> following the budget period.  Unliquidated obligations allowed.  Non-NIH must be liquidated by the 90 days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Final FFR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Final cumulative FFR</a:t>
                      </a:r>
                      <a:r>
                        <a:rPr lang="en-US" baseline="0" dirty="0" smtClean="0"/>
                        <a:t> at the end of the competitive segment due 120 days after the project period.  No unliquidated obligations.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Final FFR</a:t>
                      </a:r>
                      <a:r>
                        <a:rPr lang="en-US" baseline="0" dirty="0" smtClean="0"/>
                        <a:t> at the end of the competitive segment due 120 days (90 days for non-NIH) after the project period.  No unliquidated obligations.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11485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Transitional FFR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Prepared based on the RAVEN month end balance at the budget period end date</a:t>
            </a:r>
          </a:p>
          <a:p>
            <a:pPr lvl="1"/>
            <a:r>
              <a:rPr lang="en-US" dirty="0" smtClean="0"/>
              <a:t>Unless overspent, then reported at award amount</a:t>
            </a:r>
          </a:p>
          <a:p>
            <a:r>
              <a:rPr lang="en-US" dirty="0" smtClean="0"/>
              <a:t>Will not contain unliquidated obligations</a:t>
            </a:r>
          </a:p>
          <a:p>
            <a:r>
              <a:rPr lang="en-US" dirty="0" smtClean="0"/>
              <a:t>Will not be circulated for signature</a:t>
            </a:r>
          </a:p>
          <a:p>
            <a:r>
              <a:rPr lang="en-US" dirty="0" smtClean="0"/>
              <a:t>Carryforwards greater than 25% will contain a standard note:</a:t>
            </a:r>
          </a:p>
          <a:p>
            <a:pPr lvl="1"/>
            <a:r>
              <a:rPr lang="en-US" dirty="0" smtClean="0"/>
              <a:t>“Carryforward is greater than 25%, because trailing charges and unliquidated obligations were not identified for this transitional FFR.”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2447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983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Final FFR on Transitioned SNAP Awards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Will only be for the time period after the transition</a:t>
            </a:r>
          </a:p>
          <a:p>
            <a:r>
              <a:rPr lang="en-US" dirty="0" smtClean="0"/>
              <a:t>Because this activity will all be kept in the same project id, the final FFR will have the transitional FFR amounts backed out of the total activity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4012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Staffing of Transition in SPAC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All DHHS account maintenance during the transition period will be centralized into one staff person</a:t>
            </a:r>
          </a:p>
          <a:p>
            <a:r>
              <a:rPr lang="en-US" dirty="0" smtClean="0"/>
              <a:t>Transitional FFRs will also be done by this staff person</a:t>
            </a:r>
          </a:p>
          <a:p>
            <a:pPr lvl="1"/>
            <a:r>
              <a:rPr lang="en-US" dirty="0" err="1" smtClean="0"/>
              <a:t>Yitzoch</a:t>
            </a:r>
            <a:r>
              <a:rPr lang="en-US" dirty="0" smtClean="0"/>
              <a:t> Bloch who will report to Kathleen </a:t>
            </a:r>
            <a:r>
              <a:rPr lang="en-US" dirty="0" err="1" smtClean="0"/>
              <a:t>Wiess</a:t>
            </a:r>
            <a:endParaRPr lang="en-US" dirty="0" smtClean="0"/>
          </a:p>
          <a:p>
            <a:r>
              <a:rPr lang="en-US" dirty="0" smtClean="0"/>
              <a:t>Final and non-SNAP annual FFRs will still be performed by the Red, White, and Yellow Teams</a:t>
            </a:r>
          </a:p>
        </p:txBody>
      </p:sp>
    </p:spTree>
    <p:extLst>
      <p:ext uri="{BB962C8B-B14F-4D97-AF65-F5344CB8AC3E}">
        <p14:creationId xmlns:p14="http://schemas.microsoft.com/office/powerpoint/2010/main" val="26154690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Organizational </a:t>
            </a:r>
            <a:r>
              <a:rPr lang="en-US" dirty="0" smtClean="0"/>
              <a:t>Changes Eff 9/8/15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Team Red has a vacancy – moving from Team Yellow – </a:t>
            </a:r>
            <a:r>
              <a:rPr lang="en-US" b="1" dirty="0" smtClean="0"/>
              <a:t>MICHELLE MOORE</a:t>
            </a:r>
          </a:p>
          <a:p>
            <a:r>
              <a:rPr lang="en-US" dirty="0" smtClean="0"/>
              <a:t>Team Yellow had a vacancy – our new hire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/>
              <a:t>CHRISTIAN </a:t>
            </a:r>
            <a:r>
              <a:rPr lang="en-US" b="1" dirty="0" smtClean="0"/>
              <a:t>ONWUDIEGWU</a:t>
            </a:r>
          </a:p>
          <a:p>
            <a:r>
              <a:rPr lang="en-US" dirty="0" smtClean="0"/>
              <a:t>Transition Project – moving from Team White to Team Central – </a:t>
            </a:r>
            <a:r>
              <a:rPr lang="en-US" b="1" dirty="0" smtClean="0"/>
              <a:t>YITZCHOK BLOCH</a:t>
            </a:r>
          </a:p>
          <a:p>
            <a:r>
              <a:rPr lang="en-US" dirty="0" smtClean="0"/>
              <a:t>Team White has a vacancy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5563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SPAC ORGANIZATION CHART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124200" y="1097287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Effective 9/8/2015</a:t>
            </a:r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221250270"/>
              </p:ext>
            </p:extLst>
          </p:nvPr>
        </p:nvGraphicFramePr>
        <p:xfrm>
          <a:off x="457200" y="1417638"/>
          <a:ext cx="8561294" cy="5184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457200" y="29504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SPAC ORGANIZATION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95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Implementation of New F&amp;A Rates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3184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New Rate Agreement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FY 16 – FY 18 F&amp;A Rates</a:t>
            </a:r>
          </a:p>
          <a:p>
            <a:r>
              <a:rPr lang="en-US" dirty="0" smtClean="0"/>
              <a:t>Dated June 30, 2015</a:t>
            </a:r>
          </a:p>
          <a:p>
            <a:pPr lvl="2"/>
            <a:r>
              <a:rPr lang="en-US" dirty="0" smtClean="0"/>
              <a:t>Awards with NGA dates after June 30, 2015 should be awarded with the new F&amp;A rates</a:t>
            </a:r>
            <a:endParaRPr lang="en-US" dirty="0"/>
          </a:p>
          <a:p>
            <a:r>
              <a:rPr lang="en-US" dirty="0" smtClean="0"/>
              <a:t>First Multi-Rate, Multi-Year agreement for UMB</a:t>
            </a:r>
          </a:p>
        </p:txBody>
      </p:sp>
    </p:spTree>
    <p:extLst>
      <p:ext uri="{BB962C8B-B14F-4D97-AF65-F5344CB8AC3E}">
        <p14:creationId xmlns:p14="http://schemas.microsoft.com/office/powerpoint/2010/main" val="3885960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66289"/>
          </a:xfrm>
        </p:spPr>
        <p:txBody>
          <a:bodyPr>
            <a:normAutofit fontScale="40000" lnSpcReduction="20000"/>
          </a:bodyPr>
          <a:lstStyle/>
          <a:p>
            <a:r>
              <a:rPr lang="en-US" sz="5100" dirty="0" smtClean="0"/>
              <a:t>SPAC Updates</a:t>
            </a:r>
          </a:p>
          <a:p>
            <a:pPr lvl="1"/>
            <a:r>
              <a:rPr lang="en-US" sz="4500" dirty="0"/>
              <a:t>NIH Transition to </a:t>
            </a:r>
            <a:r>
              <a:rPr lang="en-US" sz="4500" dirty="0" err="1"/>
              <a:t>Subaccounting</a:t>
            </a:r>
            <a:endParaRPr lang="en-US" sz="4500" dirty="0" smtClean="0"/>
          </a:p>
          <a:p>
            <a:pPr lvl="1"/>
            <a:r>
              <a:rPr lang="en-US" sz="4600" dirty="0" smtClean="0"/>
              <a:t>SPAC </a:t>
            </a:r>
            <a:r>
              <a:rPr lang="en-US" sz="4600" dirty="0"/>
              <a:t>Organization </a:t>
            </a:r>
            <a:r>
              <a:rPr lang="en-US" sz="4600" dirty="0" smtClean="0"/>
              <a:t>Changes</a:t>
            </a:r>
          </a:p>
          <a:p>
            <a:pPr marL="457200" lvl="1" indent="0">
              <a:buNone/>
            </a:pPr>
            <a:endParaRPr lang="en-US" sz="4600" dirty="0" smtClean="0"/>
          </a:p>
          <a:p>
            <a:pPr marL="339725" lvl="1" indent="-339725">
              <a:buFont typeface="Arial" panose="020B0604020202020204" pitchFamily="34" charset="0"/>
              <a:buChar char="•"/>
              <a:tabLst>
                <a:tab pos="339725" algn="l"/>
              </a:tabLst>
            </a:pPr>
            <a:r>
              <a:rPr lang="en-US" sz="5000" dirty="0" smtClean="0"/>
              <a:t>Cost Updates</a:t>
            </a:r>
          </a:p>
          <a:p>
            <a:pPr marL="0" lvl="1" indent="0">
              <a:buNone/>
              <a:tabLst>
                <a:tab pos="339725" algn="l"/>
              </a:tabLst>
            </a:pPr>
            <a:r>
              <a:rPr lang="en-US" sz="5000" dirty="0"/>
              <a:t>	</a:t>
            </a:r>
            <a:r>
              <a:rPr lang="en-US" sz="5000" dirty="0" smtClean="0"/>
              <a:t>	-   </a:t>
            </a:r>
            <a:r>
              <a:rPr lang="en-US" sz="4500" dirty="0" smtClean="0"/>
              <a:t>Implementation </a:t>
            </a:r>
            <a:r>
              <a:rPr lang="en-US" sz="4500" dirty="0"/>
              <a:t>of New F&amp;A Rates</a:t>
            </a:r>
          </a:p>
          <a:p>
            <a:pPr marL="457200" lvl="1" indent="0">
              <a:buNone/>
            </a:pPr>
            <a:endParaRPr lang="en-US" sz="4600" dirty="0"/>
          </a:p>
          <a:p>
            <a:r>
              <a:rPr lang="en-US" sz="5100" dirty="0" smtClean="0"/>
              <a:t>SPA Updates</a:t>
            </a:r>
          </a:p>
          <a:p>
            <a:pPr lvl="1"/>
            <a:r>
              <a:rPr lang="en-US" sz="3800" dirty="0"/>
              <a:t>Expanding Public Access to the Results of Federally Funded Research requirements</a:t>
            </a:r>
          </a:p>
          <a:p>
            <a:pPr lvl="1"/>
            <a:r>
              <a:rPr lang="en-US" sz="3800" dirty="0" err="1" smtClean="0"/>
              <a:t>Subrecipient</a:t>
            </a:r>
            <a:r>
              <a:rPr lang="en-US" sz="3800" dirty="0" smtClean="0"/>
              <a:t> </a:t>
            </a:r>
            <a:r>
              <a:rPr lang="en-US" sz="3800" dirty="0"/>
              <a:t>Commitment Form</a:t>
            </a:r>
          </a:p>
          <a:p>
            <a:pPr lvl="1"/>
            <a:r>
              <a:rPr lang="en-US" sz="3800" dirty="0" smtClean="0"/>
              <a:t> </a:t>
            </a:r>
            <a:r>
              <a:rPr lang="en-US" sz="3800" dirty="0"/>
              <a:t>Late Arriving </a:t>
            </a:r>
            <a:r>
              <a:rPr lang="en-US" sz="3800" dirty="0" smtClean="0"/>
              <a:t>Proposals</a:t>
            </a:r>
          </a:p>
          <a:p>
            <a:pPr lvl="1"/>
            <a:r>
              <a:rPr lang="en-US" sz="3800" dirty="0" smtClean="0"/>
              <a:t>Corporate F&amp;A Rates</a:t>
            </a:r>
          </a:p>
          <a:p>
            <a:pPr marL="457200" lvl="1" indent="0">
              <a:buNone/>
            </a:pPr>
            <a:endParaRPr lang="en-US" sz="3800" dirty="0"/>
          </a:p>
          <a:p>
            <a:r>
              <a:rPr lang="en-US" sz="5100" dirty="0" smtClean="0"/>
              <a:t>Financial System Updates – Kevin Curley</a:t>
            </a:r>
            <a:endParaRPr lang="en-US" sz="1800" dirty="0" smtClean="0"/>
          </a:p>
          <a:p>
            <a:pPr lvl="1"/>
            <a:r>
              <a:rPr lang="en-US" sz="3800" dirty="0" smtClean="0"/>
              <a:t>Central Billing System Replacement Project</a:t>
            </a:r>
          </a:p>
          <a:p>
            <a:pPr marL="0" indent="0">
              <a:buNone/>
            </a:pPr>
            <a:endParaRPr lang="en-US" sz="5100" dirty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41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Facilities and Administrative Rates</a:t>
            </a:r>
            <a:endParaRPr lang="en-US" dirty="0"/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4374196"/>
              </p:ext>
            </p:extLst>
          </p:nvPr>
        </p:nvGraphicFramePr>
        <p:xfrm>
          <a:off x="457200" y="1600200"/>
          <a:ext cx="7924799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7848"/>
                <a:gridCol w="1203767"/>
                <a:gridCol w="1003139"/>
                <a:gridCol w="1003139"/>
                <a:gridCol w="1103453"/>
                <a:gridCol w="1103453"/>
              </a:tblGrid>
              <a:tr h="809204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On Campus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b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Off Campus</a:t>
                      </a:r>
                      <a:endParaRPr lang="en-US" sz="1600" baseline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aseline="0" dirty="0"/>
                    </a:p>
                  </a:txBody>
                  <a:tcPr anchor="b"/>
                </a:tc>
              </a:tr>
              <a:tr h="404602">
                <a:tc rowSpan="2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Prior Agreement</a:t>
                      </a:r>
                      <a:endParaRPr lang="en-US" sz="14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New Agreement</a:t>
                      </a:r>
                      <a:endParaRPr 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Prior Agreement</a:t>
                      </a:r>
                      <a:endParaRPr lang="en-US" sz="14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New Agreement FY16+</a:t>
                      </a:r>
                      <a:endParaRPr lang="en-US" sz="1400" dirty="0"/>
                    </a:p>
                  </a:txBody>
                  <a:tcPr anchor="ctr"/>
                </a:tc>
              </a:tr>
              <a:tr h="687823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FY16</a:t>
                      </a:r>
                      <a:r>
                        <a:rPr lang="en-US" sz="1400" baseline="0" dirty="0" smtClean="0"/>
                        <a:t> to FY17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FY18+</a:t>
                      </a:r>
                      <a:endParaRPr 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68782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Organized Research</a:t>
                      </a:r>
                    </a:p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baseline="0" dirty="0" smtClean="0"/>
                        <a:t>53.5%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54.0%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54.5%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26.0%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26.0%</a:t>
                      </a:r>
                      <a:endParaRPr lang="en-US" sz="1600" b="0" dirty="0"/>
                    </a:p>
                  </a:txBody>
                  <a:tcPr anchor="ctr"/>
                </a:tc>
              </a:tr>
              <a:tr h="76874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Other Sponsore</a:t>
                      </a:r>
                      <a:r>
                        <a:rPr lang="en-US" sz="1400" baseline="0" dirty="0" smtClean="0"/>
                        <a:t>d Activities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38.9%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39.9%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39.9%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26.0%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/>
                        <a:t>26.0%</a:t>
                      </a:r>
                    </a:p>
                    <a:p>
                      <a:pPr algn="ctr"/>
                      <a:endParaRPr lang="en-US" sz="1600" b="0" dirty="0"/>
                    </a:p>
                  </a:txBody>
                  <a:tcPr anchor="ctr"/>
                </a:tc>
              </a:tr>
              <a:tr h="76874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Instruction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54.6%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52.2%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52.2%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26.0%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/>
                        <a:t>26.0%</a:t>
                      </a:r>
                    </a:p>
                    <a:p>
                      <a:pPr algn="ctr"/>
                      <a:endParaRPr lang="en-US" sz="1600" b="0" dirty="0"/>
                    </a:p>
                  </a:txBody>
                  <a:tcPr anchor="ctr"/>
                </a:tc>
              </a:tr>
              <a:tr h="44506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IPA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6.0%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/>
                        <a:t>7.8%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4819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Submission of Proposals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new proposals should be prepared using new rates</a:t>
            </a:r>
          </a:p>
          <a:p>
            <a:r>
              <a:rPr lang="en-US" dirty="0" smtClean="0"/>
              <a:t>Rates have been loaded to </a:t>
            </a:r>
            <a:r>
              <a:rPr lang="en-US" dirty="0" err="1" smtClean="0"/>
              <a:t>Kuali</a:t>
            </a:r>
            <a:r>
              <a:rPr lang="en-US" dirty="0" smtClean="0"/>
              <a:t> COEUS</a:t>
            </a:r>
          </a:p>
          <a:p>
            <a:r>
              <a:rPr lang="en-US" dirty="0" smtClean="0"/>
              <a:t>Multi-rate agreement for OR On Campus</a:t>
            </a:r>
          </a:p>
          <a:p>
            <a:pPr lvl="1"/>
            <a:r>
              <a:rPr lang="en-US" dirty="0" smtClean="0"/>
              <a:t>Budget periods starting in UMB’s FY 16 – FY 17 should use 54%</a:t>
            </a:r>
          </a:p>
          <a:p>
            <a:pPr lvl="1"/>
            <a:r>
              <a:rPr lang="en-US" dirty="0" smtClean="0"/>
              <a:t>Budget periods starting in UMB’s FY18 and forward should use the 54.5% rate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7004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Awards Accepted Prior to 7/1/2015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Continue with the F&amp;A rates in the agreements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3726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Awards Accepted after 6/30/2015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SPA will be monitoring that the federal awards  are awarded at the new rates</a:t>
            </a:r>
          </a:p>
          <a:p>
            <a:r>
              <a:rPr lang="en-US" dirty="0" smtClean="0"/>
              <a:t>Non federal will be renegotiated on a case-by-case basis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6372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Fringe Benefit 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FY 16 Rates included in the same June 30, 2015 Rate Agreement</a:t>
            </a:r>
          </a:p>
          <a:p>
            <a:r>
              <a:rPr lang="en-US" dirty="0" smtClean="0"/>
              <a:t>Fringe Benefit Rates are applied consistently, regardless of what was in the proposal or the award date</a:t>
            </a:r>
          </a:p>
          <a:p>
            <a:r>
              <a:rPr lang="en-US" dirty="0" smtClean="0"/>
              <a:t>New rates went into effect with the 16-01 pay period (pay effective 6/28/2015)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7771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to Rate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Contractual is now Legislated Benefits</a:t>
            </a:r>
          </a:p>
          <a:p>
            <a:r>
              <a:rPr lang="en-US" dirty="0" smtClean="0"/>
              <a:t>Post Doc is now Limited Benefits</a:t>
            </a:r>
          </a:p>
          <a:p>
            <a:r>
              <a:rPr lang="en-US" dirty="0" smtClean="0"/>
              <a:t>CIIs (account 2090) are now in the higher Limited Benefit rate</a:t>
            </a:r>
          </a:p>
          <a:p>
            <a:pPr lvl="1"/>
            <a:r>
              <a:rPr lang="en-US" dirty="0" smtClean="0"/>
              <a:t>Due to required subsidy of health care related to the Affordable Care 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2515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/>
              <a:t>Fringe Benefit Rates</a:t>
            </a:r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1324246"/>
              </p:ext>
            </p:extLst>
          </p:nvPr>
        </p:nvGraphicFramePr>
        <p:xfrm>
          <a:off x="381000" y="1219200"/>
          <a:ext cx="8287195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3435"/>
                <a:gridCol w="3200400"/>
                <a:gridCol w="640080"/>
                <a:gridCol w="640080"/>
                <a:gridCol w="640080"/>
                <a:gridCol w="640080"/>
                <a:gridCol w="1463040"/>
              </a:tblGrid>
              <a:tr h="435434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Apply to Accounts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FY13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FY14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FY15</a:t>
                      </a:r>
                      <a:endParaRPr lang="en-US" sz="12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FY16+</a:t>
                      </a:r>
                      <a:endParaRPr lang="en-US" sz="12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Costs Recorded In Account</a:t>
                      </a:r>
                      <a:endParaRPr lang="en-US" sz="1200" baseline="0" dirty="0"/>
                    </a:p>
                  </a:txBody>
                  <a:tcPr anchor="ctr"/>
                </a:tc>
              </a:tr>
              <a:tr h="54863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Faculty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1011</a:t>
                      </a:r>
                      <a:r>
                        <a:rPr lang="en-US" sz="1200" baseline="0" dirty="0" smtClean="0"/>
                        <a:t> – Faculty 9/10 mo. </a:t>
                      </a:r>
                    </a:p>
                    <a:p>
                      <a:r>
                        <a:rPr lang="en-US" sz="1200" baseline="0" dirty="0" smtClean="0"/>
                        <a:t>1012 – Faculty 12 mo.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25.0%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25.7%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23.5%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23.4%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2790</a:t>
                      </a:r>
                      <a:r>
                        <a:rPr lang="en-US" sz="1200" baseline="0" dirty="0" smtClean="0"/>
                        <a:t> – Fringe rate Faculty</a:t>
                      </a:r>
                      <a:endParaRPr lang="en-US" sz="1200" dirty="0"/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Staff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1013 – Exempt</a:t>
                      </a:r>
                      <a:r>
                        <a:rPr lang="en-US" sz="1200" baseline="0" dirty="0" smtClean="0"/>
                        <a:t> staff</a:t>
                      </a:r>
                    </a:p>
                    <a:p>
                      <a:r>
                        <a:rPr lang="en-US" sz="1200" baseline="0" dirty="0" smtClean="0"/>
                        <a:t>1014 – Non-exempt staff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40.0%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41.0%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36.0%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35.1%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2791 – Fringe rate</a:t>
                      </a:r>
                      <a:r>
                        <a:rPr lang="en-US" sz="1200" baseline="0" dirty="0" smtClean="0"/>
                        <a:t> Staff</a:t>
                      </a:r>
                      <a:endParaRPr lang="en-US" sz="1200" dirty="0"/>
                    </a:p>
                  </a:txBody>
                  <a:tcPr anchor="ctr"/>
                </a:tc>
              </a:tr>
              <a:tr h="20574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Legislated Benefit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2071 – Faculty</a:t>
                      </a:r>
                    </a:p>
                    <a:p>
                      <a:r>
                        <a:rPr lang="en-US" sz="1200" dirty="0" smtClean="0"/>
                        <a:t>2072 – Exempt staff (C1)</a:t>
                      </a:r>
                    </a:p>
                    <a:p>
                      <a:r>
                        <a:rPr lang="en-US" sz="1200" dirty="0" smtClean="0"/>
                        <a:t>2073 – Non-exempt</a:t>
                      </a:r>
                      <a:r>
                        <a:rPr lang="en-US" sz="1200" baseline="0" dirty="0" smtClean="0"/>
                        <a:t> staff (C1)</a:t>
                      </a:r>
                    </a:p>
                    <a:p>
                      <a:r>
                        <a:rPr lang="en-US" sz="1200" baseline="0" dirty="0" smtClean="0"/>
                        <a:t>2080 – Summer salaries</a:t>
                      </a:r>
                    </a:p>
                    <a:p>
                      <a:r>
                        <a:rPr lang="en-US" sz="1200" baseline="0" dirty="0" smtClean="0"/>
                        <a:t>2110 – Overtime</a:t>
                      </a:r>
                    </a:p>
                    <a:p>
                      <a:r>
                        <a:rPr lang="en-US" sz="1200" baseline="0" dirty="0" smtClean="0"/>
                        <a:t>2120 – Shift differential</a:t>
                      </a:r>
                    </a:p>
                    <a:p>
                      <a:r>
                        <a:rPr lang="en-US" sz="1200" baseline="0" dirty="0" smtClean="0"/>
                        <a:t>2130 – On call pay</a:t>
                      </a:r>
                    </a:p>
                    <a:p>
                      <a:r>
                        <a:rPr lang="en-US" sz="1200" baseline="0" dirty="0" smtClean="0"/>
                        <a:t>2074 – College Work study  (summer) </a:t>
                      </a:r>
                    </a:p>
                    <a:p>
                      <a:r>
                        <a:rPr lang="en-US" sz="1200" baseline="0" dirty="0" smtClean="0"/>
                        <a:t>2075 – Students (other than CWS) (summer)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2090 – 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Contractual</a:t>
                      </a:r>
                      <a:r>
                        <a:rPr lang="en-US" sz="1200" baseline="0" dirty="0" smtClean="0"/>
                        <a:t> employee (C2) (Until FY16)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8.4%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8.4%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8.3%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8.4%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2793 – Fringe rate Legislated Benefit</a:t>
                      </a:r>
                      <a:endParaRPr lang="en-US" sz="1200" dirty="0"/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Limited Benefit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1021 – Post Docs/Fellows</a:t>
                      </a:r>
                    </a:p>
                    <a:p>
                      <a:r>
                        <a:rPr lang="en-US" sz="1200" dirty="0" smtClean="0"/>
                        <a:t>2090 – Contractual</a:t>
                      </a:r>
                      <a:r>
                        <a:rPr lang="en-US" sz="1200" baseline="0" dirty="0" smtClean="0"/>
                        <a:t> Employee (C2) (FY16+)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23.0%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23.2%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23.6%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25.8%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2792 – Fringe rate </a:t>
                      </a:r>
                      <a:r>
                        <a:rPr lang="en-US" sz="1200" baseline="0" dirty="0" smtClean="0"/>
                        <a:t>Limited Benefit</a:t>
                      </a:r>
                      <a:endParaRPr lang="en-US" sz="1200" dirty="0"/>
                    </a:p>
                  </a:txBody>
                  <a:tcPr anchor="ctr"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Students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1020</a:t>
                      </a:r>
                      <a:r>
                        <a:rPr lang="en-US" sz="1200" baseline="0" dirty="0" smtClean="0"/>
                        <a:t> – Graduate Assistants  </a:t>
                      </a:r>
                    </a:p>
                    <a:p>
                      <a:r>
                        <a:rPr lang="en-US" sz="1200" baseline="0" dirty="0" smtClean="0"/>
                        <a:t>2074 – College Work study</a:t>
                      </a:r>
                    </a:p>
                    <a:p>
                      <a:r>
                        <a:rPr lang="en-US" sz="1200" baseline="0" dirty="0" smtClean="0"/>
                        <a:t>2075 – Students (other than CWS)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0%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0%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0%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0%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N/A</a:t>
                      </a:r>
                    </a:p>
                  </a:txBody>
                  <a:tcPr anchor="ctr"/>
                </a:tc>
              </a:tr>
              <a:tr h="36576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Other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2196 – Accrued Leave Payout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0%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0%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N/A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85936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Componentized Fringe Rate</a:t>
            </a:r>
            <a:br>
              <a:rPr lang="en-US" dirty="0"/>
            </a:br>
            <a:r>
              <a:rPr lang="en-US" dirty="0"/>
              <a:t>FY 2016</a:t>
            </a:r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6474928"/>
              </p:ext>
            </p:extLst>
          </p:nvPr>
        </p:nvGraphicFramePr>
        <p:xfrm>
          <a:off x="457200" y="1524000"/>
          <a:ext cx="7848600" cy="3916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0"/>
                <a:gridCol w="1219200"/>
                <a:gridCol w="990600"/>
                <a:gridCol w="1066800"/>
                <a:gridCol w="1295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Benefit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Faculty</a:t>
                      </a:r>
                      <a:endParaRPr lang="en-US" sz="16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Staff</a:t>
                      </a:r>
                      <a:endParaRPr lang="en-US" sz="16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Legislated Benefit</a:t>
                      </a:r>
                      <a:endParaRPr lang="en-US" sz="16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Limited Benefit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FICA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5.6%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7.2%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7.7%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7.7%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Unemployment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0.3%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Worker’s Compensation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0.3%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0.3%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0.3%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0.3%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Health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5.5%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13.6%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17.3%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Retirement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10.8%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12.9%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Annual Leave Payout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0.7%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0.7%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Tuition Remission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0.1%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0.1%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0.1</a:t>
                      </a:r>
                      <a:r>
                        <a:rPr lang="en-US" sz="1600" dirty="0"/>
                        <a:t>%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0.1%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Employee Assistance, Wellness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0.1%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0.1%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0.1%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0.1%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Total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23.4%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35.1%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8.4%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25.8%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6004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SPAC Updates</a:t>
            </a:r>
            <a:br>
              <a:rPr lang="en-US" b="1" dirty="0" smtClean="0"/>
            </a:br>
            <a:r>
              <a:rPr lang="en-US" b="1" dirty="0" smtClean="0"/>
              <a:t>3nd Quarter 2015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August 20, 2015</a:t>
            </a:r>
          </a:p>
          <a:p>
            <a:r>
              <a:rPr lang="en-US" dirty="0"/>
              <a:t>2:30 – 4 pm</a:t>
            </a:r>
          </a:p>
          <a:p>
            <a:r>
              <a:rPr lang="en-US" dirty="0"/>
              <a:t>Pharmacy Hall: N103 Lecture Hall</a:t>
            </a:r>
          </a:p>
        </p:txBody>
      </p:sp>
    </p:spTree>
    <p:extLst>
      <p:ext uri="{BB962C8B-B14F-4D97-AF65-F5344CB8AC3E}">
        <p14:creationId xmlns:p14="http://schemas.microsoft.com/office/powerpoint/2010/main" val="1504697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NIH Transition to </a:t>
            </a:r>
            <a:r>
              <a:rPr lang="en-US" dirty="0" err="1" smtClean="0"/>
              <a:t>Subaccounting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315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NIH draws were from a Pooled account (G)</a:t>
            </a:r>
          </a:p>
          <a:p>
            <a:r>
              <a:rPr lang="en-US" dirty="0" smtClean="0"/>
              <a:t>Award by award cash expenditures were only reported quarterly through the 425 (Federal Cash Transaction Report, FCTR)</a:t>
            </a:r>
          </a:p>
          <a:p>
            <a:pPr lvl="1"/>
            <a:r>
              <a:rPr lang="en-US" dirty="0" smtClean="0"/>
              <a:t>The ability to draw could not be effectively turned off by award</a:t>
            </a:r>
          </a:p>
          <a:p>
            <a:pPr lvl="1"/>
            <a:r>
              <a:rPr lang="en-US" dirty="0" smtClean="0"/>
              <a:t>Consistency between the 425 and FFRs was not effectively monitored </a:t>
            </a:r>
          </a:p>
          <a:p>
            <a:pPr lvl="1"/>
            <a:r>
              <a:rPr lang="en-US" dirty="0" smtClean="0"/>
              <a:t>DHHS could only monitor expenditures quarterly, with that reporting being a month behind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07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Transition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Since FY 2014 (10/1/2013) all new NIH competing awards have been awarded to P subaccounts</a:t>
            </a:r>
          </a:p>
          <a:p>
            <a:r>
              <a:rPr lang="en-US" dirty="0" smtClean="0"/>
              <a:t>Non-NIH DHHS agencies have already fully transitioned to the P subaccounts</a:t>
            </a:r>
          </a:p>
          <a:p>
            <a:r>
              <a:rPr lang="en-US" dirty="0" smtClean="0"/>
              <a:t>NIH was supposed to transition the non competing awards in FY 2015</a:t>
            </a:r>
            <a:r>
              <a:rPr lang="en-US" smtClean="0"/>
              <a:t>, but this was delayed a year to FY 2016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252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Future 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draws will be done by award</a:t>
            </a:r>
          </a:p>
          <a:p>
            <a:pPr lvl="1"/>
            <a:r>
              <a:rPr lang="en-US" dirty="0" smtClean="0"/>
              <a:t>Greater transparency into spending trends (generally biweekly)</a:t>
            </a:r>
          </a:p>
          <a:p>
            <a:pPr lvl="1"/>
            <a:r>
              <a:rPr lang="en-US" dirty="0" smtClean="0"/>
              <a:t>Draws can be more effectively controlled by DHHS</a:t>
            </a:r>
          </a:p>
          <a:p>
            <a:pPr lvl="2"/>
            <a:r>
              <a:rPr lang="en-US" dirty="0" smtClean="0"/>
              <a:t>Must tie to FFRs and quarterly 425</a:t>
            </a:r>
          </a:p>
          <a:p>
            <a:pPr lvl="2"/>
            <a:r>
              <a:rPr lang="en-US" dirty="0" smtClean="0"/>
              <a:t>Ability  to draw will be turned off</a:t>
            </a:r>
          </a:p>
          <a:p>
            <a:pPr lvl="3"/>
            <a:r>
              <a:rPr lang="en-US" dirty="0" smtClean="0"/>
              <a:t>Non-NIH - 90 days after each budget period</a:t>
            </a:r>
          </a:p>
          <a:p>
            <a:pPr lvl="3"/>
            <a:r>
              <a:rPr lang="en-US" dirty="0" smtClean="0"/>
              <a:t>NIH – 120 days after project period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871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Stoppage of Draws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order for us to draw, expenditures have to be on the project with the F&amp;A</a:t>
            </a:r>
          </a:p>
          <a:p>
            <a:r>
              <a:rPr lang="en-US" dirty="0" smtClean="0"/>
              <a:t>Departments will have to pay close attention to typical trailing charges</a:t>
            </a:r>
          </a:p>
          <a:p>
            <a:pPr lvl="1"/>
            <a:r>
              <a:rPr lang="en-US" dirty="0" smtClean="0"/>
              <a:t>Late payroll transfers – payroll deadlines since they only hit with the payroll processing</a:t>
            </a:r>
          </a:p>
          <a:p>
            <a:pPr lvl="1"/>
            <a:r>
              <a:rPr lang="en-US" dirty="0" smtClean="0"/>
              <a:t>Subcontractor invoicing</a:t>
            </a:r>
          </a:p>
          <a:p>
            <a:r>
              <a:rPr lang="en-US" dirty="0" smtClean="0"/>
              <a:t>Expect tight reporting deadlines from our primes when we are the subcontractor</a:t>
            </a:r>
          </a:p>
        </p:txBody>
      </p:sp>
    </p:spTree>
    <p:extLst>
      <p:ext uri="{BB962C8B-B14F-4D97-AF65-F5344CB8AC3E}">
        <p14:creationId xmlns:p14="http://schemas.microsoft.com/office/powerpoint/2010/main" val="3997688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SNAP – Streamlined Noncompeting Application Procedure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set of NIH standard terms and conditions that allows for (among other things)</a:t>
            </a:r>
          </a:p>
          <a:p>
            <a:pPr lvl="2"/>
            <a:r>
              <a:rPr lang="en-US" dirty="0" smtClean="0"/>
              <a:t>Automatic carryforward between budget periods within a competitive segment</a:t>
            </a:r>
          </a:p>
          <a:p>
            <a:pPr lvl="2"/>
            <a:r>
              <a:rPr lang="en-US" dirty="0" smtClean="0"/>
              <a:t>FFRs are not required annually, only at end of project period</a:t>
            </a:r>
          </a:p>
          <a:p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22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5885</TotalTime>
  <Words>1584</Words>
  <Application>Microsoft Office PowerPoint</Application>
  <PresentationFormat>On-screen Show (4:3)</PresentationFormat>
  <Paragraphs>333</Paragraphs>
  <Slides>27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SPA/SPAC UPDATE MEETING </vt:lpstr>
      <vt:lpstr>TODAY’S AGENDA</vt:lpstr>
      <vt:lpstr>SPAC Updates 3nd Quarter 2015</vt:lpstr>
      <vt:lpstr>NIH Transition to Subaccounting</vt:lpstr>
      <vt:lpstr>The History</vt:lpstr>
      <vt:lpstr>The Transition</vt:lpstr>
      <vt:lpstr>The Future State</vt:lpstr>
      <vt:lpstr>Stoppage of Draws</vt:lpstr>
      <vt:lpstr>SNAP – Streamlined Noncompeting Application Procedure</vt:lpstr>
      <vt:lpstr>Awards Before Subaccounting</vt:lpstr>
      <vt:lpstr>Awards Transitioning to Subaccounting</vt:lpstr>
      <vt:lpstr>Awards After Subaccounting</vt:lpstr>
      <vt:lpstr>The Transitional FFR</vt:lpstr>
      <vt:lpstr>The Final FFR on Transitioned SNAP Awards</vt:lpstr>
      <vt:lpstr>Staffing of Transition in SPAC</vt:lpstr>
      <vt:lpstr>Organizational Changes Eff 9/8/15</vt:lpstr>
      <vt:lpstr>SPAC ORGANIZATION CHART</vt:lpstr>
      <vt:lpstr>Implementation of New F&amp;A Rates</vt:lpstr>
      <vt:lpstr>The New Rate Agreement</vt:lpstr>
      <vt:lpstr>Facilities and Administrative Rates</vt:lpstr>
      <vt:lpstr>Submission of Proposals</vt:lpstr>
      <vt:lpstr>Awards Accepted Prior to 7/1/2015</vt:lpstr>
      <vt:lpstr>Awards Accepted after 6/30/2015</vt:lpstr>
      <vt:lpstr>Fringe Benefit Rates</vt:lpstr>
      <vt:lpstr>Change to Rate Types</vt:lpstr>
      <vt:lpstr>Fringe Benefit Rates</vt:lpstr>
      <vt:lpstr>Componentized Fringe Rate FY 2016</vt:lpstr>
    </vt:vector>
  </TitlesOfParts>
  <Company>Univ of Maryland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Jenna Meol</dc:creator>
  <cp:lastModifiedBy>Lynn McGinley</cp:lastModifiedBy>
  <cp:revision>351</cp:revision>
  <cp:lastPrinted>2015-08-20T14:58:50Z</cp:lastPrinted>
  <dcterms:created xsi:type="dcterms:W3CDTF">2011-07-11T15:55:14Z</dcterms:created>
  <dcterms:modified xsi:type="dcterms:W3CDTF">2015-08-20T15:55:46Z</dcterms:modified>
</cp:coreProperties>
</file>