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Default Extension="emf" ContentType="image/x-e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26"/>
  </p:notesMasterIdLst>
  <p:handoutMasterIdLst>
    <p:handoutMasterId r:id="rId27"/>
  </p:handoutMasterIdLst>
  <p:sldIdLst>
    <p:sldId id="311" r:id="rId2"/>
    <p:sldId id="332" r:id="rId3"/>
    <p:sldId id="312" r:id="rId4"/>
    <p:sldId id="319" r:id="rId5"/>
    <p:sldId id="294" r:id="rId6"/>
    <p:sldId id="290" r:id="rId7"/>
    <p:sldId id="303" r:id="rId8"/>
    <p:sldId id="307" r:id="rId9"/>
    <p:sldId id="308" r:id="rId10"/>
    <p:sldId id="310" r:id="rId11"/>
    <p:sldId id="313" r:id="rId12"/>
    <p:sldId id="333" r:id="rId13"/>
    <p:sldId id="324" r:id="rId14"/>
    <p:sldId id="326" r:id="rId15"/>
    <p:sldId id="327" r:id="rId16"/>
    <p:sldId id="328" r:id="rId17"/>
    <p:sldId id="329" r:id="rId18"/>
    <p:sldId id="330" r:id="rId19"/>
    <p:sldId id="331" r:id="rId20"/>
    <p:sldId id="325" r:id="rId21"/>
    <p:sldId id="320" r:id="rId22"/>
    <p:sldId id="321" r:id="rId23"/>
    <p:sldId id="322" r:id="rId24"/>
    <p:sldId id="323" r:id="rId25"/>
  </p:sldIdLst>
  <p:sldSz cx="9144000" cy="6858000" type="screen4x3"/>
  <p:notesSz cx="6954838" cy="93091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7B5E98C6-96CA-4BA1-94AA-A7BC1129AB69}">
          <p14:sldIdLst>
            <p14:sldId id="311"/>
            <p14:sldId id="332"/>
            <p14:sldId id="312"/>
            <p14:sldId id="319"/>
            <p14:sldId id="294"/>
            <p14:sldId id="290"/>
            <p14:sldId id="303"/>
            <p14:sldId id="307"/>
            <p14:sldId id="308"/>
            <p14:sldId id="310"/>
            <p14:sldId id="313"/>
            <p14:sldId id="333"/>
            <p14:sldId id="324"/>
            <p14:sldId id="326"/>
            <p14:sldId id="327"/>
            <p14:sldId id="328"/>
            <p14:sldId id="329"/>
            <p14:sldId id="330"/>
            <p14:sldId id="331"/>
          </p14:sldIdLst>
        </p14:section>
        <p14:section name="Untitled Section" id="{4AF334AC-70AD-4CAE-84B4-7AAC4DD401EB}">
          <p14:sldIdLst>
            <p14:sldId id="325"/>
            <p14:sldId id="320"/>
            <p14:sldId id="321"/>
            <p14:sldId id="322"/>
            <p14:sldId id="32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9409" autoAdjust="0"/>
    <p:restoredTop sz="94709" autoAdjust="0"/>
  </p:normalViewPr>
  <p:slideViewPr>
    <p:cSldViewPr snapToGrid="0" snapToObjects="1">
      <p:cViewPr>
        <p:scale>
          <a:sx n="118" d="100"/>
          <a:sy n="118" d="100"/>
        </p:scale>
        <p:origin x="-80" y="-3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snapToObjects="1">
      <p:cViewPr varScale="1">
        <p:scale>
          <a:sx n="56" d="100"/>
          <a:sy n="56" d="100"/>
        </p:scale>
        <p:origin x="-1812" y="-96"/>
      </p:cViewPr>
      <p:guideLst>
        <p:guide orient="horz" pos="2932"/>
        <p:guide pos="2191"/>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notesMaster" Target="notesMasters/notesMaster1.xml"/><Relationship Id="rId27" Type="http://schemas.openxmlformats.org/officeDocument/2006/relationships/handoutMaster" Target="handoutMasters/handoutMaster1.xml"/><Relationship Id="rId28" Type="http://schemas.openxmlformats.org/officeDocument/2006/relationships/printerSettings" Target="printerSettings/printerSettings1.bin"/><Relationship Id="rId29" Type="http://schemas.openxmlformats.org/officeDocument/2006/relationships/presProps" Target="presProps.xml"/><Relationship Id="rId30" Type="http://schemas.openxmlformats.org/officeDocument/2006/relationships/viewProps" Target="viewProps.xml"/><Relationship Id="rId31" Type="http://schemas.openxmlformats.org/officeDocument/2006/relationships/theme" Target="theme/theme1.xml"/><Relationship Id="rId3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9038207-95F5-46ED-BEA9-1844813AE0C8}" type="doc">
      <dgm:prSet loTypeId="urn:microsoft.com/office/officeart/2005/8/layout/orgChart1" loCatId="hierarchy" qsTypeId="urn:microsoft.com/office/officeart/2005/8/quickstyle/simple3" qsCatId="simple" csTypeId="urn:microsoft.com/office/officeart/2005/8/colors/accent1_2" csCatId="accent1" phldr="1"/>
      <dgm:spPr/>
      <dgm:t>
        <a:bodyPr/>
        <a:lstStyle/>
        <a:p>
          <a:endParaRPr lang="en-US"/>
        </a:p>
      </dgm:t>
    </dgm:pt>
    <dgm:pt modelId="{151AFACE-5A7A-44BB-A10E-223284A3E359}">
      <dgm:prSet phldrT="[Text]"/>
      <dgm:spPr/>
      <dgm:t>
        <a:bodyPr/>
        <a:lstStyle/>
        <a:p>
          <a:r>
            <a:rPr lang="en-US" dirty="0"/>
            <a:t>Team White, Fritz Alphonse, Manager</a:t>
          </a:r>
        </a:p>
      </dgm:t>
    </dgm:pt>
    <dgm:pt modelId="{32DBF441-822A-4128-A07D-687D315CBBA3}" type="parTrans" cxnId="{3E237ED7-EE76-4469-8096-D524866CEF9B}">
      <dgm:prSet/>
      <dgm:spPr/>
      <dgm:t>
        <a:bodyPr/>
        <a:lstStyle/>
        <a:p>
          <a:endParaRPr lang="en-US"/>
        </a:p>
      </dgm:t>
    </dgm:pt>
    <dgm:pt modelId="{DEB5D5DF-EC86-493A-B7A7-373E7DA49DBF}" type="sibTrans" cxnId="{3E237ED7-EE76-4469-8096-D524866CEF9B}">
      <dgm:prSet/>
      <dgm:spPr/>
      <dgm:t>
        <a:bodyPr/>
        <a:lstStyle/>
        <a:p>
          <a:endParaRPr lang="en-US"/>
        </a:p>
      </dgm:t>
    </dgm:pt>
    <dgm:pt modelId="{2210F02A-FAF2-4053-81E7-75A10A1C185F}">
      <dgm:prSet phldrT="[Text]"/>
      <dgm:spPr/>
      <dgm:t>
        <a:bodyPr/>
        <a:lstStyle/>
        <a:p>
          <a:r>
            <a:rPr lang="en-US" dirty="0"/>
            <a:t>Wendy Yu, Financial Accountant </a:t>
          </a:r>
        </a:p>
      </dgm:t>
    </dgm:pt>
    <dgm:pt modelId="{53168AFB-92F3-4947-A093-BA6E345DC7E9}" type="parTrans" cxnId="{02DE7628-3507-442C-BF63-88B173671E1C}">
      <dgm:prSet/>
      <dgm:spPr/>
      <dgm:t>
        <a:bodyPr/>
        <a:lstStyle/>
        <a:p>
          <a:endParaRPr lang="en-US"/>
        </a:p>
      </dgm:t>
    </dgm:pt>
    <dgm:pt modelId="{0C59DFE9-422E-4C71-806F-60F61709D9DD}" type="sibTrans" cxnId="{02DE7628-3507-442C-BF63-88B173671E1C}">
      <dgm:prSet/>
      <dgm:spPr/>
      <dgm:t>
        <a:bodyPr/>
        <a:lstStyle/>
        <a:p>
          <a:endParaRPr lang="en-US"/>
        </a:p>
      </dgm:t>
    </dgm:pt>
    <dgm:pt modelId="{D36F5AFE-B446-44E0-AA05-50E17D83F3E4}">
      <dgm:prSet phldrT="[Text]"/>
      <dgm:spPr/>
      <dgm:t>
        <a:bodyPr/>
        <a:lstStyle/>
        <a:p>
          <a:r>
            <a:rPr lang="en-US" dirty="0"/>
            <a:t> Dan Grote, Financial Accountant</a:t>
          </a:r>
        </a:p>
      </dgm:t>
    </dgm:pt>
    <dgm:pt modelId="{D8287D1C-3A3F-4773-9F18-0AC8DCD13A8F}" type="parTrans" cxnId="{18588709-6E00-417D-B620-A3C4C81BCB81}">
      <dgm:prSet/>
      <dgm:spPr/>
      <dgm:t>
        <a:bodyPr/>
        <a:lstStyle/>
        <a:p>
          <a:endParaRPr lang="en-US"/>
        </a:p>
      </dgm:t>
    </dgm:pt>
    <dgm:pt modelId="{45C19544-50A5-4C0B-B040-4DD8B47A7CB7}" type="sibTrans" cxnId="{18588709-6E00-417D-B620-A3C4C81BCB81}">
      <dgm:prSet/>
      <dgm:spPr/>
      <dgm:t>
        <a:bodyPr/>
        <a:lstStyle/>
        <a:p>
          <a:endParaRPr lang="en-US"/>
        </a:p>
      </dgm:t>
    </dgm:pt>
    <dgm:pt modelId="{D095D5A7-82E7-4460-9815-9B0AABC73FF5}">
      <dgm:prSet phldrT="[Text]"/>
      <dgm:spPr>
        <a:gradFill rotWithShape="0">
          <a:gsLst>
            <a:gs pos="0">
              <a:schemeClr val="accent1">
                <a:hueOff val="0"/>
                <a:satOff val="0"/>
                <a:lumOff val="0"/>
                <a:alphaOff val="0"/>
                <a:tint val="50000"/>
                <a:satMod val="300000"/>
              </a:schemeClr>
            </a:gs>
            <a:gs pos="100000">
              <a:schemeClr val="accent2">
                <a:lumMod val="40000"/>
                <a:lumOff val="60000"/>
              </a:schemeClr>
            </a:gs>
            <a:gs pos="100000">
              <a:schemeClr val="accent1">
                <a:hueOff val="0"/>
                <a:satOff val="0"/>
                <a:lumOff val="0"/>
                <a:alphaOff val="0"/>
                <a:tint val="15000"/>
                <a:satMod val="350000"/>
              </a:schemeClr>
            </a:gs>
          </a:gsLst>
        </a:gradFill>
      </dgm:spPr>
      <dgm:t>
        <a:bodyPr/>
        <a:lstStyle/>
        <a:p>
          <a:r>
            <a:rPr lang="en-US" dirty="0" smtClean="0"/>
            <a:t>Vacant </a:t>
          </a:r>
        </a:p>
        <a:p>
          <a:r>
            <a:rPr lang="en-US" dirty="0" smtClean="0"/>
            <a:t>Financial </a:t>
          </a:r>
          <a:r>
            <a:rPr lang="en-US" dirty="0"/>
            <a:t>Accountant</a:t>
          </a:r>
        </a:p>
      </dgm:t>
    </dgm:pt>
    <dgm:pt modelId="{38349807-0FF5-4275-9CB6-5C7722732C32}" type="parTrans" cxnId="{1A05E013-7AE2-4D06-B637-8E0365C5776F}">
      <dgm:prSet/>
      <dgm:spPr/>
      <dgm:t>
        <a:bodyPr/>
        <a:lstStyle/>
        <a:p>
          <a:endParaRPr lang="en-US"/>
        </a:p>
      </dgm:t>
    </dgm:pt>
    <dgm:pt modelId="{D3E0BFFF-A373-4FD1-A7A0-EB3A886236DE}" type="sibTrans" cxnId="{1A05E013-7AE2-4D06-B637-8E0365C5776F}">
      <dgm:prSet/>
      <dgm:spPr/>
      <dgm:t>
        <a:bodyPr/>
        <a:lstStyle/>
        <a:p>
          <a:endParaRPr lang="en-US"/>
        </a:p>
      </dgm:t>
    </dgm:pt>
    <dgm:pt modelId="{9FB6E4F1-64B2-4919-A817-D202FB5C2BDD}">
      <dgm:prSet phldrT="[Text]"/>
      <dgm:spPr/>
      <dgm:t>
        <a:bodyPr/>
        <a:lstStyle/>
        <a:p>
          <a:r>
            <a:rPr lang="en-US" dirty="0"/>
            <a:t>Team Red </a:t>
          </a:r>
          <a:r>
            <a:rPr lang="en-US" dirty="0" smtClean="0"/>
            <a:t> Krista Salsberg, </a:t>
          </a:r>
          <a:r>
            <a:rPr lang="en-US" dirty="0"/>
            <a:t>Manager</a:t>
          </a:r>
        </a:p>
      </dgm:t>
    </dgm:pt>
    <dgm:pt modelId="{061BE450-BA66-48E7-BE36-E89E6B28C437}" type="parTrans" cxnId="{15E3154D-2506-45D9-ADB6-5FE3063ACA1F}">
      <dgm:prSet/>
      <dgm:spPr/>
      <dgm:t>
        <a:bodyPr/>
        <a:lstStyle/>
        <a:p>
          <a:endParaRPr lang="en-US"/>
        </a:p>
      </dgm:t>
    </dgm:pt>
    <dgm:pt modelId="{9EA7AD51-A424-4E8F-BA14-3E423E23BE68}" type="sibTrans" cxnId="{15E3154D-2506-45D9-ADB6-5FE3063ACA1F}">
      <dgm:prSet/>
      <dgm:spPr/>
      <dgm:t>
        <a:bodyPr/>
        <a:lstStyle/>
        <a:p>
          <a:endParaRPr lang="en-US"/>
        </a:p>
      </dgm:t>
    </dgm:pt>
    <dgm:pt modelId="{974488E9-BC5E-49AC-856C-36EFF872D42D}">
      <dgm:prSet phldrT="[Text]"/>
      <dgm:spPr/>
      <dgm:t>
        <a:bodyPr/>
        <a:lstStyle/>
        <a:p>
          <a:r>
            <a:rPr lang="en-US" dirty="0" smtClean="0"/>
            <a:t>Kevin Cooke </a:t>
          </a:r>
        </a:p>
        <a:p>
          <a:r>
            <a:rPr lang="en-US" dirty="0" smtClean="0"/>
            <a:t>Financial </a:t>
          </a:r>
          <a:r>
            <a:rPr lang="en-US" dirty="0"/>
            <a:t>Accountant</a:t>
          </a:r>
        </a:p>
      </dgm:t>
    </dgm:pt>
    <dgm:pt modelId="{98A41E5F-CC39-48AF-BFC6-F6B8BCEF2F09}" type="parTrans" cxnId="{B0093DE9-8921-4488-BE5A-1F048BA2D98D}">
      <dgm:prSet/>
      <dgm:spPr/>
      <dgm:t>
        <a:bodyPr/>
        <a:lstStyle/>
        <a:p>
          <a:endParaRPr lang="en-US"/>
        </a:p>
      </dgm:t>
    </dgm:pt>
    <dgm:pt modelId="{5AAA5673-0847-4FD3-9098-A3AEA043FE26}" type="sibTrans" cxnId="{B0093DE9-8921-4488-BE5A-1F048BA2D98D}">
      <dgm:prSet/>
      <dgm:spPr/>
      <dgm:t>
        <a:bodyPr/>
        <a:lstStyle/>
        <a:p>
          <a:endParaRPr lang="en-US"/>
        </a:p>
      </dgm:t>
    </dgm:pt>
    <dgm:pt modelId="{2BA7BE0B-5E6C-4CAE-A97D-9438EBB1669E}">
      <dgm:prSet phldrT="[Text]"/>
      <dgm:spPr/>
      <dgm:t>
        <a:bodyPr/>
        <a:lstStyle/>
        <a:p>
          <a:r>
            <a:rPr lang="en-US" dirty="0"/>
            <a:t>Team Yellow, Beryl Gwan, Manager</a:t>
          </a:r>
        </a:p>
      </dgm:t>
    </dgm:pt>
    <dgm:pt modelId="{84D301BE-E57A-494F-B0B9-185E0A800CC1}" type="parTrans" cxnId="{94D43068-FE88-4E50-A477-48475CD6C502}">
      <dgm:prSet/>
      <dgm:spPr/>
      <dgm:t>
        <a:bodyPr/>
        <a:lstStyle/>
        <a:p>
          <a:endParaRPr lang="en-US"/>
        </a:p>
      </dgm:t>
    </dgm:pt>
    <dgm:pt modelId="{39F6D9AF-975F-4143-A01A-4784A03C55C5}" type="sibTrans" cxnId="{94D43068-FE88-4E50-A477-48475CD6C502}">
      <dgm:prSet/>
      <dgm:spPr/>
      <dgm:t>
        <a:bodyPr/>
        <a:lstStyle/>
        <a:p>
          <a:endParaRPr lang="en-US"/>
        </a:p>
      </dgm:t>
    </dgm:pt>
    <dgm:pt modelId="{98336482-A3AA-4CC4-B45B-894B890D4E31}">
      <dgm:prSet phldrT="[Text]"/>
      <dgm:spPr/>
      <dgm:t>
        <a:bodyPr/>
        <a:lstStyle/>
        <a:p>
          <a:r>
            <a:rPr lang="en-US" dirty="0"/>
            <a:t>Shernett Wynter, Financial Accountant</a:t>
          </a:r>
        </a:p>
      </dgm:t>
    </dgm:pt>
    <dgm:pt modelId="{723CE426-6FA4-4233-B168-6D1AE32F6FFD}" type="parTrans" cxnId="{003CAD6B-CDB7-4FAF-8C99-D9638FBC983C}">
      <dgm:prSet/>
      <dgm:spPr/>
      <dgm:t>
        <a:bodyPr/>
        <a:lstStyle/>
        <a:p>
          <a:endParaRPr lang="en-US"/>
        </a:p>
      </dgm:t>
    </dgm:pt>
    <dgm:pt modelId="{F66E8CF4-096C-48B5-82A9-A7FCFC814905}" type="sibTrans" cxnId="{003CAD6B-CDB7-4FAF-8C99-D9638FBC983C}">
      <dgm:prSet/>
      <dgm:spPr/>
      <dgm:t>
        <a:bodyPr/>
        <a:lstStyle/>
        <a:p>
          <a:endParaRPr lang="en-US"/>
        </a:p>
      </dgm:t>
    </dgm:pt>
    <dgm:pt modelId="{ED65E566-E6F8-43F0-A21E-727A4E09927F}">
      <dgm:prSet phldrT="[Text]"/>
      <dgm:spPr/>
      <dgm:t>
        <a:bodyPr/>
        <a:lstStyle/>
        <a:p>
          <a:r>
            <a:rPr lang="en-US" dirty="0" smtClean="0"/>
            <a:t>Laura Scarantino, Director</a:t>
          </a:r>
          <a:endParaRPr lang="en-US" dirty="0"/>
        </a:p>
      </dgm:t>
    </dgm:pt>
    <dgm:pt modelId="{08D32914-E406-4DA9-A24C-B24104740D71}" type="parTrans" cxnId="{49B39679-3DC1-41ED-A872-665525E2BA2D}">
      <dgm:prSet/>
      <dgm:spPr/>
      <dgm:t>
        <a:bodyPr/>
        <a:lstStyle/>
        <a:p>
          <a:endParaRPr lang="en-US"/>
        </a:p>
      </dgm:t>
    </dgm:pt>
    <dgm:pt modelId="{15EDAC7A-5920-4945-87AE-760184C66750}" type="sibTrans" cxnId="{49B39679-3DC1-41ED-A872-665525E2BA2D}">
      <dgm:prSet/>
      <dgm:spPr/>
      <dgm:t>
        <a:bodyPr/>
        <a:lstStyle/>
        <a:p>
          <a:endParaRPr lang="en-US"/>
        </a:p>
      </dgm:t>
    </dgm:pt>
    <dgm:pt modelId="{81FA9CDB-9BF8-40F4-88DD-BE6E1B96A6AC}">
      <dgm:prSet phldrT="[Text]"/>
      <dgm:spPr/>
      <dgm:t>
        <a:bodyPr/>
        <a:lstStyle/>
        <a:p>
          <a:r>
            <a:rPr lang="en-US" dirty="0" smtClean="0"/>
            <a:t>Central and Collections Kathleen Wiess, </a:t>
          </a:r>
          <a:r>
            <a:rPr lang="en-US" dirty="0"/>
            <a:t>Manager</a:t>
          </a:r>
        </a:p>
      </dgm:t>
    </dgm:pt>
    <dgm:pt modelId="{D4980179-411E-4256-9323-38E41AD3E14E}" type="parTrans" cxnId="{CB556274-AE64-425E-9E50-BD6306E182DF}">
      <dgm:prSet/>
      <dgm:spPr/>
      <dgm:t>
        <a:bodyPr/>
        <a:lstStyle/>
        <a:p>
          <a:endParaRPr lang="en-US"/>
        </a:p>
      </dgm:t>
    </dgm:pt>
    <dgm:pt modelId="{0D7E5A8E-3A6E-4ABA-90A6-3876E103702E}" type="sibTrans" cxnId="{CB556274-AE64-425E-9E50-BD6306E182DF}">
      <dgm:prSet/>
      <dgm:spPr/>
      <dgm:t>
        <a:bodyPr/>
        <a:lstStyle/>
        <a:p>
          <a:endParaRPr lang="en-US"/>
        </a:p>
      </dgm:t>
    </dgm:pt>
    <dgm:pt modelId="{43BEC2E9-6EC4-42F1-91EC-308E65F5ACF5}">
      <dgm:prSet phldrT="[Text]"/>
      <dgm:spPr/>
      <dgm:t>
        <a:bodyPr/>
        <a:lstStyle/>
        <a:p>
          <a:r>
            <a:rPr lang="en-US" dirty="0"/>
            <a:t>Karen Little, Accounting Analyst</a:t>
          </a:r>
        </a:p>
      </dgm:t>
    </dgm:pt>
    <dgm:pt modelId="{6EC95B0D-1748-4041-8361-7469A861188D}" type="parTrans" cxnId="{A1E9BB6D-848D-4A98-82C1-52C4E4FCC30B}">
      <dgm:prSet/>
      <dgm:spPr/>
      <dgm:t>
        <a:bodyPr/>
        <a:lstStyle/>
        <a:p>
          <a:endParaRPr lang="en-US"/>
        </a:p>
      </dgm:t>
    </dgm:pt>
    <dgm:pt modelId="{BCAB4B34-7DD9-4D81-8D9B-D2001CD8E204}" type="sibTrans" cxnId="{A1E9BB6D-848D-4A98-82C1-52C4E4FCC30B}">
      <dgm:prSet/>
      <dgm:spPr/>
      <dgm:t>
        <a:bodyPr/>
        <a:lstStyle/>
        <a:p>
          <a:endParaRPr lang="en-US"/>
        </a:p>
      </dgm:t>
    </dgm:pt>
    <dgm:pt modelId="{1C2E1F91-892D-45CB-BF13-CBC33BDC0A15}">
      <dgm:prSet phldrT="[Text]"/>
      <dgm:spPr/>
      <dgm:t>
        <a:bodyPr/>
        <a:lstStyle/>
        <a:p>
          <a:r>
            <a:rPr lang="en-US" dirty="0"/>
            <a:t>Brenda Hester, Accountant</a:t>
          </a:r>
        </a:p>
      </dgm:t>
    </dgm:pt>
    <dgm:pt modelId="{27083F09-D9C3-4A94-B863-CAF706C8A7AF}" type="parTrans" cxnId="{6F5FD08E-B071-4169-A9CB-99B52692C4A5}">
      <dgm:prSet/>
      <dgm:spPr/>
      <dgm:t>
        <a:bodyPr/>
        <a:lstStyle/>
        <a:p>
          <a:endParaRPr lang="en-US"/>
        </a:p>
      </dgm:t>
    </dgm:pt>
    <dgm:pt modelId="{D3F899B9-A496-49C6-90C4-3767BFAE5617}" type="sibTrans" cxnId="{6F5FD08E-B071-4169-A9CB-99B52692C4A5}">
      <dgm:prSet/>
      <dgm:spPr/>
      <dgm:t>
        <a:bodyPr/>
        <a:lstStyle/>
        <a:p>
          <a:endParaRPr lang="en-US"/>
        </a:p>
      </dgm:t>
    </dgm:pt>
    <dgm:pt modelId="{23969D57-DFA6-4152-9FA4-746AD5CD84F8}">
      <dgm:prSet phldrT="[Text]"/>
      <dgm:spPr/>
      <dgm:t>
        <a:bodyPr/>
        <a:lstStyle/>
        <a:p>
          <a:r>
            <a:rPr lang="en-US" dirty="0"/>
            <a:t>Cheryl Williams-Smith, Financial/Closeout Accountant</a:t>
          </a:r>
        </a:p>
      </dgm:t>
    </dgm:pt>
    <dgm:pt modelId="{614053FD-391B-4E30-A823-29CE79977B8B}" type="parTrans" cxnId="{E03A8C4B-ADE7-44DC-8D93-F873FF371D2C}">
      <dgm:prSet/>
      <dgm:spPr/>
      <dgm:t>
        <a:bodyPr/>
        <a:lstStyle/>
        <a:p>
          <a:endParaRPr lang="en-US"/>
        </a:p>
      </dgm:t>
    </dgm:pt>
    <dgm:pt modelId="{3B813468-5F14-46A9-BFBB-C5317770A459}" type="sibTrans" cxnId="{E03A8C4B-ADE7-44DC-8D93-F873FF371D2C}">
      <dgm:prSet/>
      <dgm:spPr/>
      <dgm:t>
        <a:bodyPr/>
        <a:lstStyle/>
        <a:p>
          <a:endParaRPr lang="en-US"/>
        </a:p>
      </dgm:t>
    </dgm:pt>
    <dgm:pt modelId="{F1429F88-2196-4DD4-9AA9-32F47DF04E24}">
      <dgm:prSet phldrT="[Text]"/>
      <dgm:spPr/>
      <dgm:t>
        <a:bodyPr/>
        <a:lstStyle/>
        <a:p>
          <a:r>
            <a:rPr lang="en-US" dirty="0"/>
            <a:t>Collections, Mary Miller, Accountant</a:t>
          </a:r>
        </a:p>
      </dgm:t>
    </dgm:pt>
    <dgm:pt modelId="{E0F41994-1D35-4C8B-8E7C-ACE231D4F338}" type="parTrans" cxnId="{405C152A-0790-4592-B41A-0FCF82E4DD8B}">
      <dgm:prSet/>
      <dgm:spPr/>
      <dgm:t>
        <a:bodyPr/>
        <a:lstStyle/>
        <a:p>
          <a:endParaRPr lang="en-US"/>
        </a:p>
      </dgm:t>
    </dgm:pt>
    <dgm:pt modelId="{82E12919-B1EE-4EBE-AE90-919E45C8E5DB}" type="sibTrans" cxnId="{405C152A-0790-4592-B41A-0FCF82E4DD8B}">
      <dgm:prSet/>
      <dgm:spPr/>
      <dgm:t>
        <a:bodyPr/>
        <a:lstStyle/>
        <a:p>
          <a:endParaRPr lang="en-US"/>
        </a:p>
      </dgm:t>
    </dgm:pt>
    <dgm:pt modelId="{1FB667FF-1F71-48F7-8E97-FE48ADBBA539}">
      <dgm:prSet phldrT="[Text]"/>
      <dgm:spPr/>
      <dgm:t>
        <a:bodyPr/>
        <a:lstStyle/>
        <a:p>
          <a:r>
            <a:rPr lang="en-US" dirty="0" smtClean="0"/>
            <a:t>Kerrisha Riggs, Financial Accountant</a:t>
          </a:r>
          <a:endParaRPr lang="en-US" dirty="0"/>
        </a:p>
      </dgm:t>
    </dgm:pt>
    <dgm:pt modelId="{DF5A49A4-356B-47A1-988A-C8214C8F44C5}" type="parTrans" cxnId="{E7635CE0-0801-47A4-AA10-EA3171B0EEC9}">
      <dgm:prSet/>
      <dgm:spPr/>
      <dgm:t>
        <a:bodyPr/>
        <a:lstStyle/>
        <a:p>
          <a:endParaRPr lang="en-US"/>
        </a:p>
      </dgm:t>
    </dgm:pt>
    <dgm:pt modelId="{6AFCDA6E-0F60-420B-AADC-8DE45107D7C8}" type="sibTrans" cxnId="{E7635CE0-0801-47A4-AA10-EA3171B0EEC9}">
      <dgm:prSet/>
      <dgm:spPr/>
      <dgm:t>
        <a:bodyPr/>
        <a:lstStyle/>
        <a:p>
          <a:endParaRPr lang="en-US"/>
        </a:p>
      </dgm:t>
    </dgm:pt>
    <dgm:pt modelId="{E3CDE551-DD08-4B58-8244-B345E82B74F2}">
      <dgm:prSet phldrT="[Text]"/>
      <dgm:spPr/>
      <dgm:t>
        <a:bodyPr/>
        <a:lstStyle/>
        <a:p>
          <a:r>
            <a:rPr lang="en-US" dirty="0" smtClean="0"/>
            <a:t>Ron Hill, </a:t>
          </a:r>
          <a:r>
            <a:rPr lang="en-US" dirty="0"/>
            <a:t>Financial Accountant</a:t>
          </a:r>
        </a:p>
      </dgm:t>
    </dgm:pt>
    <dgm:pt modelId="{F4ABBAE3-6BEE-49CE-B5D6-6D506F152588}" type="parTrans" cxnId="{1DFF480C-33C9-496F-80D6-8CC4EEAA99C2}">
      <dgm:prSet/>
      <dgm:spPr/>
      <dgm:t>
        <a:bodyPr/>
        <a:lstStyle/>
        <a:p>
          <a:endParaRPr lang="en-US"/>
        </a:p>
      </dgm:t>
    </dgm:pt>
    <dgm:pt modelId="{ACCDE57E-073D-4B76-82F0-283C87DC6DAB}" type="sibTrans" cxnId="{1DFF480C-33C9-496F-80D6-8CC4EEAA99C2}">
      <dgm:prSet/>
      <dgm:spPr/>
      <dgm:t>
        <a:bodyPr/>
        <a:lstStyle/>
        <a:p>
          <a:endParaRPr lang="en-US"/>
        </a:p>
      </dgm:t>
    </dgm:pt>
    <dgm:pt modelId="{2923C38E-57A0-45DD-88E4-362D88D78780}">
      <dgm:prSet phldrT="[Text]"/>
      <dgm:spPr/>
      <dgm:t>
        <a:bodyPr/>
        <a:lstStyle/>
        <a:p>
          <a:r>
            <a:rPr lang="en-US" dirty="0" smtClean="0"/>
            <a:t>Tina Zhu, Financial Accountant</a:t>
          </a:r>
          <a:endParaRPr lang="en-US" dirty="0"/>
        </a:p>
      </dgm:t>
    </dgm:pt>
    <dgm:pt modelId="{AE9DD7CE-6B21-4867-9640-13B59DE3233B}" type="parTrans" cxnId="{60BF06C3-464B-413C-9B33-FB346A5AD0A8}">
      <dgm:prSet/>
      <dgm:spPr/>
      <dgm:t>
        <a:bodyPr/>
        <a:lstStyle/>
        <a:p>
          <a:endParaRPr lang="en-US"/>
        </a:p>
      </dgm:t>
    </dgm:pt>
    <dgm:pt modelId="{1F15CAFA-869F-4E7D-B90F-83609B2FDE53}" type="sibTrans" cxnId="{60BF06C3-464B-413C-9B33-FB346A5AD0A8}">
      <dgm:prSet/>
      <dgm:spPr/>
      <dgm:t>
        <a:bodyPr/>
        <a:lstStyle/>
        <a:p>
          <a:endParaRPr lang="en-US"/>
        </a:p>
      </dgm:t>
    </dgm:pt>
    <dgm:pt modelId="{851FF6A8-631C-4713-BCE8-A4A97E0EFB78}">
      <dgm:prSet phldrT="[Text]"/>
      <dgm:spPr/>
      <dgm:t>
        <a:bodyPr/>
        <a:lstStyle/>
        <a:p>
          <a:r>
            <a:rPr lang="en-US" dirty="0" smtClean="0"/>
            <a:t>Michelle Moore Financial </a:t>
          </a:r>
          <a:r>
            <a:rPr lang="en-US" dirty="0"/>
            <a:t>Accountant</a:t>
          </a:r>
        </a:p>
      </dgm:t>
    </dgm:pt>
    <dgm:pt modelId="{DADFC4CE-C8E9-4C9E-84C9-B5816237C0AB}" type="parTrans" cxnId="{B41EEA34-0CD3-47F9-8E02-5FBCAAE1848B}">
      <dgm:prSet/>
      <dgm:spPr/>
      <dgm:t>
        <a:bodyPr/>
        <a:lstStyle/>
        <a:p>
          <a:endParaRPr lang="en-US"/>
        </a:p>
      </dgm:t>
    </dgm:pt>
    <dgm:pt modelId="{2BE0F7AE-9189-4250-81BD-95352C733A5C}" type="sibTrans" cxnId="{B41EEA34-0CD3-47F9-8E02-5FBCAAE1848B}">
      <dgm:prSet/>
      <dgm:spPr/>
      <dgm:t>
        <a:bodyPr/>
        <a:lstStyle/>
        <a:p>
          <a:endParaRPr lang="en-US"/>
        </a:p>
      </dgm:t>
    </dgm:pt>
    <dgm:pt modelId="{DA696061-ADE4-4832-B1EE-3029FBBCD0D1}">
      <dgm:prSet phldrT="[Text]"/>
      <dgm:spPr/>
      <dgm:t>
        <a:bodyPr/>
        <a:lstStyle/>
        <a:p>
          <a:r>
            <a:rPr lang="en-US" dirty="0" smtClean="0"/>
            <a:t>Amy Lafevers, Assistant Director</a:t>
          </a:r>
          <a:endParaRPr lang="en-US" dirty="0"/>
        </a:p>
      </dgm:t>
    </dgm:pt>
    <dgm:pt modelId="{7B85DA34-30E8-4B14-B713-293E58479C7B}" type="parTrans" cxnId="{FF7FF551-BBCF-481F-968E-5D3DA2A15D4D}">
      <dgm:prSet/>
      <dgm:spPr/>
      <dgm:t>
        <a:bodyPr/>
        <a:lstStyle/>
        <a:p>
          <a:endParaRPr lang="en-US"/>
        </a:p>
      </dgm:t>
    </dgm:pt>
    <dgm:pt modelId="{16252184-1BDE-4B62-98DD-AC17D1877AB4}" type="sibTrans" cxnId="{FF7FF551-BBCF-481F-968E-5D3DA2A15D4D}">
      <dgm:prSet/>
      <dgm:spPr/>
      <dgm:t>
        <a:bodyPr/>
        <a:lstStyle/>
        <a:p>
          <a:endParaRPr lang="en-US"/>
        </a:p>
      </dgm:t>
    </dgm:pt>
    <dgm:pt modelId="{5AEFEECE-7F34-4A63-B364-BF1FD78F1D7C}">
      <dgm:prSet phldrT="[Text]"/>
      <dgm:spPr>
        <a:gradFill rotWithShape="0">
          <a:gsLst>
            <a:gs pos="0">
              <a:schemeClr val="accent2">
                <a:lumMod val="40000"/>
                <a:lumOff val="60000"/>
              </a:schemeClr>
            </a:gs>
            <a:gs pos="100000">
              <a:schemeClr val="accent1">
                <a:hueOff val="0"/>
                <a:satOff val="0"/>
                <a:lumOff val="0"/>
                <a:alphaOff val="0"/>
                <a:tint val="37000"/>
                <a:satMod val="300000"/>
              </a:schemeClr>
            </a:gs>
            <a:gs pos="100000">
              <a:schemeClr val="accent1">
                <a:hueOff val="0"/>
                <a:satOff val="0"/>
                <a:lumOff val="0"/>
                <a:alphaOff val="0"/>
                <a:tint val="15000"/>
                <a:satMod val="350000"/>
              </a:schemeClr>
            </a:gs>
          </a:gsLst>
        </a:gradFill>
      </dgm:spPr>
      <dgm:t>
        <a:bodyPr/>
        <a:lstStyle/>
        <a:p>
          <a:r>
            <a:rPr lang="en-US" dirty="0" smtClean="0"/>
            <a:t>Vacant, Financial Accountant Floater</a:t>
          </a:r>
          <a:endParaRPr lang="en-US" dirty="0"/>
        </a:p>
      </dgm:t>
    </dgm:pt>
    <dgm:pt modelId="{85A1D337-2113-4464-83C6-708EB799E3CC}" type="parTrans" cxnId="{EE068575-DB41-454F-A91F-6FBC107C2BEB}">
      <dgm:prSet/>
      <dgm:spPr/>
      <dgm:t>
        <a:bodyPr/>
        <a:lstStyle/>
        <a:p>
          <a:endParaRPr lang="en-US"/>
        </a:p>
      </dgm:t>
    </dgm:pt>
    <dgm:pt modelId="{B88EB08F-E36B-4FD0-A845-3C6DEFC43D1C}" type="sibTrans" cxnId="{EE068575-DB41-454F-A91F-6FBC107C2BEB}">
      <dgm:prSet/>
      <dgm:spPr/>
      <dgm:t>
        <a:bodyPr/>
        <a:lstStyle/>
        <a:p>
          <a:endParaRPr lang="en-US"/>
        </a:p>
      </dgm:t>
    </dgm:pt>
    <dgm:pt modelId="{6762261A-2BE5-4EAE-8EEF-A4277FD05DEE}" type="pres">
      <dgm:prSet presAssocID="{D9038207-95F5-46ED-BEA9-1844813AE0C8}" presName="hierChild1" presStyleCnt="0">
        <dgm:presLayoutVars>
          <dgm:orgChart val="1"/>
          <dgm:chPref val="1"/>
          <dgm:dir/>
          <dgm:animOne val="branch"/>
          <dgm:animLvl val="lvl"/>
          <dgm:resizeHandles/>
        </dgm:presLayoutVars>
      </dgm:prSet>
      <dgm:spPr/>
      <dgm:t>
        <a:bodyPr/>
        <a:lstStyle/>
        <a:p>
          <a:endParaRPr lang="en-US"/>
        </a:p>
      </dgm:t>
    </dgm:pt>
    <dgm:pt modelId="{7E16DBE9-EA3F-421D-AAEC-D4ACBB13A713}" type="pres">
      <dgm:prSet presAssocID="{ED65E566-E6F8-43F0-A21E-727A4E09927F}" presName="hierRoot1" presStyleCnt="0">
        <dgm:presLayoutVars>
          <dgm:hierBranch val="init"/>
        </dgm:presLayoutVars>
      </dgm:prSet>
      <dgm:spPr/>
    </dgm:pt>
    <dgm:pt modelId="{22A63F29-7233-44A8-935B-18AFC90D46DD}" type="pres">
      <dgm:prSet presAssocID="{ED65E566-E6F8-43F0-A21E-727A4E09927F}" presName="rootComposite1" presStyleCnt="0"/>
      <dgm:spPr/>
    </dgm:pt>
    <dgm:pt modelId="{FA3C27A2-6D87-4774-BF8D-247B4CCFAC26}" type="pres">
      <dgm:prSet presAssocID="{ED65E566-E6F8-43F0-A21E-727A4E09927F}" presName="rootText1" presStyleLbl="node0" presStyleIdx="0" presStyleCnt="1" custLinFactNeighborX="-73489" custLinFactNeighborY="-425">
        <dgm:presLayoutVars>
          <dgm:chPref val="3"/>
        </dgm:presLayoutVars>
      </dgm:prSet>
      <dgm:spPr/>
      <dgm:t>
        <a:bodyPr/>
        <a:lstStyle/>
        <a:p>
          <a:endParaRPr lang="en-US"/>
        </a:p>
      </dgm:t>
    </dgm:pt>
    <dgm:pt modelId="{C5712722-0DDF-48BC-95B8-A25B4FE51169}" type="pres">
      <dgm:prSet presAssocID="{ED65E566-E6F8-43F0-A21E-727A4E09927F}" presName="rootConnector1" presStyleLbl="node1" presStyleIdx="0" presStyleCnt="0"/>
      <dgm:spPr/>
      <dgm:t>
        <a:bodyPr/>
        <a:lstStyle/>
        <a:p>
          <a:endParaRPr lang="en-US"/>
        </a:p>
      </dgm:t>
    </dgm:pt>
    <dgm:pt modelId="{2A6AAEB4-9BD0-4553-9239-79E81AD1E742}" type="pres">
      <dgm:prSet presAssocID="{ED65E566-E6F8-43F0-A21E-727A4E09927F}" presName="hierChild2" presStyleCnt="0"/>
      <dgm:spPr/>
    </dgm:pt>
    <dgm:pt modelId="{81AF9F8B-C637-450F-A992-3F5A7293D311}" type="pres">
      <dgm:prSet presAssocID="{7B85DA34-30E8-4B14-B713-293E58479C7B}" presName="Name37" presStyleLbl="parChTrans1D2" presStyleIdx="0" presStyleCnt="2"/>
      <dgm:spPr/>
      <dgm:t>
        <a:bodyPr/>
        <a:lstStyle/>
        <a:p>
          <a:endParaRPr lang="en-US"/>
        </a:p>
      </dgm:t>
    </dgm:pt>
    <dgm:pt modelId="{238B930C-94C1-4DCF-9DC0-0F781B2C6264}" type="pres">
      <dgm:prSet presAssocID="{DA696061-ADE4-4832-B1EE-3029FBBCD0D1}" presName="hierRoot2" presStyleCnt="0">
        <dgm:presLayoutVars>
          <dgm:hierBranch val="init"/>
        </dgm:presLayoutVars>
      </dgm:prSet>
      <dgm:spPr/>
    </dgm:pt>
    <dgm:pt modelId="{2E0871B6-6AEA-4329-91C5-3D4FB6BE0AD1}" type="pres">
      <dgm:prSet presAssocID="{DA696061-ADE4-4832-B1EE-3029FBBCD0D1}" presName="rootComposite" presStyleCnt="0"/>
      <dgm:spPr/>
    </dgm:pt>
    <dgm:pt modelId="{95E08745-4451-43E6-A62D-F7575B2DCBBD}" type="pres">
      <dgm:prSet presAssocID="{DA696061-ADE4-4832-B1EE-3029FBBCD0D1}" presName="rootText" presStyleLbl="node2" presStyleIdx="0" presStyleCnt="2" custLinFactX="-19420" custLinFactNeighborX="-100000" custLinFactNeighborY="4593">
        <dgm:presLayoutVars>
          <dgm:chPref val="3"/>
        </dgm:presLayoutVars>
      </dgm:prSet>
      <dgm:spPr/>
      <dgm:t>
        <a:bodyPr/>
        <a:lstStyle/>
        <a:p>
          <a:endParaRPr lang="en-US"/>
        </a:p>
      </dgm:t>
    </dgm:pt>
    <dgm:pt modelId="{0A42C1FE-A896-486F-9898-07E5FAA39759}" type="pres">
      <dgm:prSet presAssocID="{DA696061-ADE4-4832-B1EE-3029FBBCD0D1}" presName="rootConnector" presStyleLbl="node2" presStyleIdx="0" presStyleCnt="2"/>
      <dgm:spPr/>
      <dgm:t>
        <a:bodyPr/>
        <a:lstStyle/>
        <a:p>
          <a:endParaRPr lang="en-US"/>
        </a:p>
      </dgm:t>
    </dgm:pt>
    <dgm:pt modelId="{A35C1D33-E1DB-4579-9D60-41A60336773B}" type="pres">
      <dgm:prSet presAssocID="{DA696061-ADE4-4832-B1EE-3029FBBCD0D1}" presName="hierChild4" presStyleCnt="0"/>
      <dgm:spPr/>
    </dgm:pt>
    <dgm:pt modelId="{E57F2019-06E0-4202-8458-9DAE34DF6970}" type="pres">
      <dgm:prSet presAssocID="{85A1D337-2113-4464-83C6-708EB799E3CC}" presName="Name37" presStyleLbl="parChTrans1D3" presStyleIdx="0" presStyleCnt="8"/>
      <dgm:spPr/>
      <dgm:t>
        <a:bodyPr/>
        <a:lstStyle/>
        <a:p>
          <a:endParaRPr lang="en-US"/>
        </a:p>
      </dgm:t>
    </dgm:pt>
    <dgm:pt modelId="{70E08DAB-AE99-4B03-A12C-936D5B72CE79}" type="pres">
      <dgm:prSet presAssocID="{5AEFEECE-7F34-4A63-B364-BF1FD78F1D7C}" presName="hierRoot2" presStyleCnt="0">
        <dgm:presLayoutVars>
          <dgm:hierBranch val="init"/>
        </dgm:presLayoutVars>
      </dgm:prSet>
      <dgm:spPr/>
    </dgm:pt>
    <dgm:pt modelId="{FED46056-6A9E-4960-A998-B047F9154117}" type="pres">
      <dgm:prSet presAssocID="{5AEFEECE-7F34-4A63-B364-BF1FD78F1D7C}" presName="rootComposite" presStyleCnt="0"/>
      <dgm:spPr/>
    </dgm:pt>
    <dgm:pt modelId="{CE488804-0848-43E8-B8EE-7CFEC19F81CA}" type="pres">
      <dgm:prSet presAssocID="{5AEFEECE-7F34-4A63-B364-BF1FD78F1D7C}" presName="rootText" presStyleLbl="node3" presStyleIdx="0" presStyleCnt="8" custLinFactY="82193" custLinFactNeighborX="-15311" custLinFactNeighborY="100000">
        <dgm:presLayoutVars>
          <dgm:chPref val="3"/>
        </dgm:presLayoutVars>
      </dgm:prSet>
      <dgm:spPr/>
      <dgm:t>
        <a:bodyPr/>
        <a:lstStyle/>
        <a:p>
          <a:endParaRPr lang="en-US"/>
        </a:p>
      </dgm:t>
    </dgm:pt>
    <dgm:pt modelId="{B421C7CB-3150-483F-BD8D-5704D76E178D}" type="pres">
      <dgm:prSet presAssocID="{5AEFEECE-7F34-4A63-B364-BF1FD78F1D7C}" presName="rootConnector" presStyleLbl="node3" presStyleIdx="0" presStyleCnt="8"/>
      <dgm:spPr/>
      <dgm:t>
        <a:bodyPr/>
        <a:lstStyle/>
        <a:p>
          <a:endParaRPr lang="en-US"/>
        </a:p>
      </dgm:t>
    </dgm:pt>
    <dgm:pt modelId="{D18BC165-365C-4E61-8971-94838ECCDFBA}" type="pres">
      <dgm:prSet presAssocID="{5AEFEECE-7F34-4A63-B364-BF1FD78F1D7C}" presName="hierChild4" presStyleCnt="0"/>
      <dgm:spPr/>
    </dgm:pt>
    <dgm:pt modelId="{A037984B-6F77-4090-AA5E-6F5042F43495}" type="pres">
      <dgm:prSet presAssocID="{5AEFEECE-7F34-4A63-B364-BF1FD78F1D7C}" presName="hierChild5" presStyleCnt="0"/>
      <dgm:spPr/>
    </dgm:pt>
    <dgm:pt modelId="{25B266FC-DF92-47CB-B368-597F1324F400}" type="pres">
      <dgm:prSet presAssocID="{061BE450-BA66-48E7-BE36-E89E6B28C437}" presName="Name37" presStyleLbl="parChTrans1D3" presStyleIdx="1" presStyleCnt="8"/>
      <dgm:spPr/>
      <dgm:t>
        <a:bodyPr/>
        <a:lstStyle/>
        <a:p>
          <a:endParaRPr lang="en-US"/>
        </a:p>
      </dgm:t>
    </dgm:pt>
    <dgm:pt modelId="{2F179931-FC4A-457D-859A-BB4E0C889E57}" type="pres">
      <dgm:prSet presAssocID="{9FB6E4F1-64B2-4919-A817-D202FB5C2BDD}" presName="hierRoot2" presStyleCnt="0">
        <dgm:presLayoutVars>
          <dgm:hierBranch val="init"/>
        </dgm:presLayoutVars>
      </dgm:prSet>
      <dgm:spPr/>
    </dgm:pt>
    <dgm:pt modelId="{DB84227C-6A82-4886-977D-CE59E208FEDD}" type="pres">
      <dgm:prSet presAssocID="{9FB6E4F1-64B2-4919-A817-D202FB5C2BDD}" presName="rootComposite" presStyleCnt="0"/>
      <dgm:spPr/>
    </dgm:pt>
    <dgm:pt modelId="{F0E25577-A6DB-4C9D-B716-CE83CE641F6D}" type="pres">
      <dgm:prSet presAssocID="{9FB6E4F1-64B2-4919-A817-D202FB5C2BDD}" presName="rootText" presStyleLbl="node3" presStyleIdx="1" presStyleCnt="8">
        <dgm:presLayoutVars>
          <dgm:chPref val="3"/>
        </dgm:presLayoutVars>
      </dgm:prSet>
      <dgm:spPr/>
      <dgm:t>
        <a:bodyPr/>
        <a:lstStyle/>
        <a:p>
          <a:endParaRPr lang="en-US"/>
        </a:p>
      </dgm:t>
    </dgm:pt>
    <dgm:pt modelId="{6115E4DD-DD44-4EBF-86F0-2DDBF1E7D1DD}" type="pres">
      <dgm:prSet presAssocID="{9FB6E4F1-64B2-4919-A817-D202FB5C2BDD}" presName="rootConnector" presStyleLbl="node3" presStyleIdx="1" presStyleCnt="8"/>
      <dgm:spPr/>
      <dgm:t>
        <a:bodyPr/>
        <a:lstStyle/>
        <a:p>
          <a:endParaRPr lang="en-US"/>
        </a:p>
      </dgm:t>
    </dgm:pt>
    <dgm:pt modelId="{06F86C0A-C6CF-472E-BEC7-0749298168EE}" type="pres">
      <dgm:prSet presAssocID="{9FB6E4F1-64B2-4919-A817-D202FB5C2BDD}" presName="hierChild4" presStyleCnt="0"/>
      <dgm:spPr/>
    </dgm:pt>
    <dgm:pt modelId="{FB6D26B6-22FB-4C48-B81B-C0EE362D784E}" type="pres">
      <dgm:prSet presAssocID="{98A41E5F-CC39-48AF-BFC6-F6B8BCEF2F09}" presName="Name37" presStyleLbl="parChTrans1D4" presStyleIdx="0" presStyleCnt="9"/>
      <dgm:spPr/>
      <dgm:t>
        <a:bodyPr/>
        <a:lstStyle/>
        <a:p>
          <a:endParaRPr lang="en-US"/>
        </a:p>
      </dgm:t>
    </dgm:pt>
    <dgm:pt modelId="{2D656D3F-D9D6-4CF6-A45D-EC2490CAE6C7}" type="pres">
      <dgm:prSet presAssocID="{974488E9-BC5E-49AC-856C-36EFF872D42D}" presName="hierRoot2" presStyleCnt="0">
        <dgm:presLayoutVars>
          <dgm:hierBranch val="init"/>
        </dgm:presLayoutVars>
      </dgm:prSet>
      <dgm:spPr/>
    </dgm:pt>
    <dgm:pt modelId="{D176C5D7-4D42-4D91-A264-E53C57AB0A4F}" type="pres">
      <dgm:prSet presAssocID="{974488E9-BC5E-49AC-856C-36EFF872D42D}" presName="rootComposite" presStyleCnt="0"/>
      <dgm:spPr/>
    </dgm:pt>
    <dgm:pt modelId="{A0012338-F318-42B5-BF9E-1F2AAFC32BAA}" type="pres">
      <dgm:prSet presAssocID="{974488E9-BC5E-49AC-856C-36EFF872D42D}" presName="rootText" presStyleLbl="node4" presStyleIdx="0" presStyleCnt="9">
        <dgm:presLayoutVars>
          <dgm:chPref val="3"/>
        </dgm:presLayoutVars>
      </dgm:prSet>
      <dgm:spPr/>
      <dgm:t>
        <a:bodyPr/>
        <a:lstStyle/>
        <a:p>
          <a:endParaRPr lang="en-US"/>
        </a:p>
      </dgm:t>
    </dgm:pt>
    <dgm:pt modelId="{9C32D549-6F40-40C8-A2A8-B2307C0BBEEA}" type="pres">
      <dgm:prSet presAssocID="{974488E9-BC5E-49AC-856C-36EFF872D42D}" presName="rootConnector" presStyleLbl="node4" presStyleIdx="0" presStyleCnt="9"/>
      <dgm:spPr/>
      <dgm:t>
        <a:bodyPr/>
        <a:lstStyle/>
        <a:p>
          <a:endParaRPr lang="en-US"/>
        </a:p>
      </dgm:t>
    </dgm:pt>
    <dgm:pt modelId="{71FA9DEB-6689-467E-B981-06E61E7DA95A}" type="pres">
      <dgm:prSet presAssocID="{974488E9-BC5E-49AC-856C-36EFF872D42D}" presName="hierChild4" presStyleCnt="0"/>
      <dgm:spPr/>
    </dgm:pt>
    <dgm:pt modelId="{3C54F5C2-914D-4F20-82A1-8F349D273B8F}" type="pres">
      <dgm:prSet presAssocID="{974488E9-BC5E-49AC-856C-36EFF872D42D}" presName="hierChild5" presStyleCnt="0"/>
      <dgm:spPr/>
    </dgm:pt>
    <dgm:pt modelId="{4BDD1C80-A07B-44A1-B6C9-18391D4B5BB4}" type="pres">
      <dgm:prSet presAssocID="{DF5A49A4-356B-47A1-988A-C8214C8F44C5}" presName="Name37" presStyleLbl="parChTrans1D4" presStyleIdx="1" presStyleCnt="9"/>
      <dgm:spPr/>
      <dgm:t>
        <a:bodyPr/>
        <a:lstStyle/>
        <a:p>
          <a:endParaRPr lang="en-US"/>
        </a:p>
      </dgm:t>
    </dgm:pt>
    <dgm:pt modelId="{F9E46237-CA5B-460B-9839-4BCACADD5866}" type="pres">
      <dgm:prSet presAssocID="{1FB667FF-1F71-48F7-8E97-FE48ADBBA539}" presName="hierRoot2" presStyleCnt="0">
        <dgm:presLayoutVars>
          <dgm:hierBranch val="init"/>
        </dgm:presLayoutVars>
      </dgm:prSet>
      <dgm:spPr/>
    </dgm:pt>
    <dgm:pt modelId="{D3B7726F-9790-403F-8997-8C615A135424}" type="pres">
      <dgm:prSet presAssocID="{1FB667FF-1F71-48F7-8E97-FE48ADBBA539}" presName="rootComposite" presStyleCnt="0"/>
      <dgm:spPr/>
    </dgm:pt>
    <dgm:pt modelId="{BFFF14A9-F37C-48B9-98D0-34931DEFE09A}" type="pres">
      <dgm:prSet presAssocID="{1FB667FF-1F71-48F7-8E97-FE48ADBBA539}" presName="rootText" presStyleLbl="node4" presStyleIdx="1" presStyleCnt="9">
        <dgm:presLayoutVars>
          <dgm:chPref val="3"/>
        </dgm:presLayoutVars>
      </dgm:prSet>
      <dgm:spPr/>
      <dgm:t>
        <a:bodyPr/>
        <a:lstStyle/>
        <a:p>
          <a:endParaRPr lang="en-US"/>
        </a:p>
      </dgm:t>
    </dgm:pt>
    <dgm:pt modelId="{D8D00CEA-16EC-4484-ABA9-AAD9C2862E4F}" type="pres">
      <dgm:prSet presAssocID="{1FB667FF-1F71-48F7-8E97-FE48ADBBA539}" presName="rootConnector" presStyleLbl="node4" presStyleIdx="1" presStyleCnt="9"/>
      <dgm:spPr/>
      <dgm:t>
        <a:bodyPr/>
        <a:lstStyle/>
        <a:p>
          <a:endParaRPr lang="en-US"/>
        </a:p>
      </dgm:t>
    </dgm:pt>
    <dgm:pt modelId="{FB192DBD-E9BC-4CE5-80F2-6662F01AC4F0}" type="pres">
      <dgm:prSet presAssocID="{1FB667FF-1F71-48F7-8E97-FE48ADBBA539}" presName="hierChild4" presStyleCnt="0"/>
      <dgm:spPr/>
    </dgm:pt>
    <dgm:pt modelId="{09169453-0F2D-4500-A5D6-FEB4FCD78DC0}" type="pres">
      <dgm:prSet presAssocID="{1FB667FF-1F71-48F7-8E97-FE48ADBBA539}" presName="hierChild5" presStyleCnt="0"/>
      <dgm:spPr/>
    </dgm:pt>
    <dgm:pt modelId="{6B637879-6C77-488B-9EEC-4DB7BEE8FC8B}" type="pres">
      <dgm:prSet presAssocID="{F4ABBAE3-6BEE-49CE-B5D6-6D506F152588}" presName="Name37" presStyleLbl="parChTrans1D4" presStyleIdx="2" presStyleCnt="9"/>
      <dgm:spPr/>
      <dgm:t>
        <a:bodyPr/>
        <a:lstStyle/>
        <a:p>
          <a:endParaRPr lang="en-US"/>
        </a:p>
      </dgm:t>
    </dgm:pt>
    <dgm:pt modelId="{83607A77-7946-473A-9B31-180110546FDD}" type="pres">
      <dgm:prSet presAssocID="{E3CDE551-DD08-4B58-8244-B345E82B74F2}" presName="hierRoot2" presStyleCnt="0">
        <dgm:presLayoutVars>
          <dgm:hierBranch val="init"/>
        </dgm:presLayoutVars>
      </dgm:prSet>
      <dgm:spPr/>
    </dgm:pt>
    <dgm:pt modelId="{090E3EE0-606C-48B8-A3F6-DD9F0BA5FCC8}" type="pres">
      <dgm:prSet presAssocID="{E3CDE551-DD08-4B58-8244-B345E82B74F2}" presName="rootComposite" presStyleCnt="0"/>
      <dgm:spPr/>
    </dgm:pt>
    <dgm:pt modelId="{E325C088-761A-4F41-90E3-0D8D8B642840}" type="pres">
      <dgm:prSet presAssocID="{E3CDE551-DD08-4B58-8244-B345E82B74F2}" presName="rootText" presStyleLbl="node4" presStyleIdx="2" presStyleCnt="9">
        <dgm:presLayoutVars>
          <dgm:chPref val="3"/>
        </dgm:presLayoutVars>
      </dgm:prSet>
      <dgm:spPr/>
      <dgm:t>
        <a:bodyPr/>
        <a:lstStyle/>
        <a:p>
          <a:endParaRPr lang="en-US"/>
        </a:p>
      </dgm:t>
    </dgm:pt>
    <dgm:pt modelId="{4EE0448C-060E-4820-A584-2CD2852B2609}" type="pres">
      <dgm:prSet presAssocID="{E3CDE551-DD08-4B58-8244-B345E82B74F2}" presName="rootConnector" presStyleLbl="node4" presStyleIdx="2" presStyleCnt="9"/>
      <dgm:spPr/>
      <dgm:t>
        <a:bodyPr/>
        <a:lstStyle/>
        <a:p>
          <a:endParaRPr lang="en-US"/>
        </a:p>
      </dgm:t>
    </dgm:pt>
    <dgm:pt modelId="{6F3D018D-4767-4F92-A9C6-B1D4C1D5DBF5}" type="pres">
      <dgm:prSet presAssocID="{E3CDE551-DD08-4B58-8244-B345E82B74F2}" presName="hierChild4" presStyleCnt="0"/>
      <dgm:spPr/>
    </dgm:pt>
    <dgm:pt modelId="{DA5D673C-A7A8-4C67-BF1C-8D962C86851E}" type="pres">
      <dgm:prSet presAssocID="{E3CDE551-DD08-4B58-8244-B345E82B74F2}" presName="hierChild5" presStyleCnt="0"/>
      <dgm:spPr/>
    </dgm:pt>
    <dgm:pt modelId="{1F9D868B-CCFE-43A6-BBA4-A84205992CEE}" type="pres">
      <dgm:prSet presAssocID="{9FB6E4F1-64B2-4919-A817-D202FB5C2BDD}" presName="hierChild5" presStyleCnt="0"/>
      <dgm:spPr/>
    </dgm:pt>
    <dgm:pt modelId="{7328C132-FDF9-4E97-869E-4EEE17C6CC91}" type="pres">
      <dgm:prSet presAssocID="{84D301BE-E57A-494F-B0B9-185E0A800CC1}" presName="Name37" presStyleLbl="parChTrans1D3" presStyleIdx="2" presStyleCnt="8"/>
      <dgm:spPr/>
      <dgm:t>
        <a:bodyPr/>
        <a:lstStyle/>
        <a:p>
          <a:endParaRPr lang="en-US"/>
        </a:p>
      </dgm:t>
    </dgm:pt>
    <dgm:pt modelId="{760026EE-CF97-496A-86C2-5FC74A578433}" type="pres">
      <dgm:prSet presAssocID="{2BA7BE0B-5E6C-4CAE-A97D-9438EBB1669E}" presName="hierRoot2" presStyleCnt="0">
        <dgm:presLayoutVars>
          <dgm:hierBranch val="init"/>
        </dgm:presLayoutVars>
      </dgm:prSet>
      <dgm:spPr/>
    </dgm:pt>
    <dgm:pt modelId="{973FB84F-EA81-41F5-80AF-979F1F95479D}" type="pres">
      <dgm:prSet presAssocID="{2BA7BE0B-5E6C-4CAE-A97D-9438EBB1669E}" presName="rootComposite" presStyleCnt="0"/>
      <dgm:spPr/>
    </dgm:pt>
    <dgm:pt modelId="{528B832F-A5D3-4D5A-B82D-002FC879528A}" type="pres">
      <dgm:prSet presAssocID="{2BA7BE0B-5E6C-4CAE-A97D-9438EBB1669E}" presName="rootText" presStyleLbl="node3" presStyleIdx="2" presStyleCnt="8">
        <dgm:presLayoutVars>
          <dgm:chPref val="3"/>
        </dgm:presLayoutVars>
      </dgm:prSet>
      <dgm:spPr/>
      <dgm:t>
        <a:bodyPr/>
        <a:lstStyle/>
        <a:p>
          <a:endParaRPr lang="en-US"/>
        </a:p>
      </dgm:t>
    </dgm:pt>
    <dgm:pt modelId="{7D587DF3-0B53-4299-A0A1-1E3876D525DB}" type="pres">
      <dgm:prSet presAssocID="{2BA7BE0B-5E6C-4CAE-A97D-9438EBB1669E}" presName="rootConnector" presStyleLbl="node3" presStyleIdx="2" presStyleCnt="8"/>
      <dgm:spPr/>
      <dgm:t>
        <a:bodyPr/>
        <a:lstStyle/>
        <a:p>
          <a:endParaRPr lang="en-US"/>
        </a:p>
      </dgm:t>
    </dgm:pt>
    <dgm:pt modelId="{F3F6AE1A-6A7D-4CC1-894F-4BCD14130DE6}" type="pres">
      <dgm:prSet presAssocID="{2BA7BE0B-5E6C-4CAE-A97D-9438EBB1669E}" presName="hierChild4" presStyleCnt="0"/>
      <dgm:spPr/>
    </dgm:pt>
    <dgm:pt modelId="{DCB27714-E8D7-43FC-9161-DBF566966FEE}" type="pres">
      <dgm:prSet presAssocID="{723CE426-6FA4-4233-B168-6D1AE32F6FFD}" presName="Name37" presStyleLbl="parChTrans1D4" presStyleIdx="3" presStyleCnt="9"/>
      <dgm:spPr/>
      <dgm:t>
        <a:bodyPr/>
        <a:lstStyle/>
        <a:p>
          <a:endParaRPr lang="en-US"/>
        </a:p>
      </dgm:t>
    </dgm:pt>
    <dgm:pt modelId="{0CE8949E-6B9E-4ADA-87DA-1570B85718C4}" type="pres">
      <dgm:prSet presAssocID="{98336482-A3AA-4CC4-B45B-894B890D4E31}" presName="hierRoot2" presStyleCnt="0">
        <dgm:presLayoutVars>
          <dgm:hierBranch val="init"/>
        </dgm:presLayoutVars>
      </dgm:prSet>
      <dgm:spPr/>
    </dgm:pt>
    <dgm:pt modelId="{996ED9A9-53CC-4BAE-99F1-3BB002B2B184}" type="pres">
      <dgm:prSet presAssocID="{98336482-A3AA-4CC4-B45B-894B890D4E31}" presName="rootComposite" presStyleCnt="0"/>
      <dgm:spPr/>
    </dgm:pt>
    <dgm:pt modelId="{B5C96928-BFDB-48ED-ACAE-75CD0948FA1B}" type="pres">
      <dgm:prSet presAssocID="{98336482-A3AA-4CC4-B45B-894B890D4E31}" presName="rootText" presStyleLbl="node4" presStyleIdx="3" presStyleCnt="9">
        <dgm:presLayoutVars>
          <dgm:chPref val="3"/>
        </dgm:presLayoutVars>
      </dgm:prSet>
      <dgm:spPr/>
      <dgm:t>
        <a:bodyPr/>
        <a:lstStyle/>
        <a:p>
          <a:endParaRPr lang="en-US"/>
        </a:p>
      </dgm:t>
    </dgm:pt>
    <dgm:pt modelId="{CA0D4ED0-061C-4A64-A42A-4CC6640BA2A8}" type="pres">
      <dgm:prSet presAssocID="{98336482-A3AA-4CC4-B45B-894B890D4E31}" presName="rootConnector" presStyleLbl="node4" presStyleIdx="3" presStyleCnt="9"/>
      <dgm:spPr/>
      <dgm:t>
        <a:bodyPr/>
        <a:lstStyle/>
        <a:p>
          <a:endParaRPr lang="en-US"/>
        </a:p>
      </dgm:t>
    </dgm:pt>
    <dgm:pt modelId="{04786FAD-F549-459D-99F5-98C8D3F48D8E}" type="pres">
      <dgm:prSet presAssocID="{98336482-A3AA-4CC4-B45B-894B890D4E31}" presName="hierChild4" presStyleCnt="0"/>
      <dgm:spPr/>
    </dgm:pt>
    <dgm:pt modelId="{923D8BDC-8F9F-4B43-B0EB-CEB40B2DCFE3}" type="pres">
      <dgm:prSet presAssocID="{98336482-A3AA-4CC4-B45B-894B890D4E31}" presName="hierChild5" presStyleCnt="0"/>
      <dgm:spPr/>
    </dgm:pt>
    <dgm:pt modelId="{C5D9C7B9-68C8-4636-A9F4-48CE92EEDB93}" type="pres">
      <dgm:prSet presAssocID="{AE9DD7CE-6B21-4867-9640-13B59DE3233B}" presName="Name37" presStyleLbl="parChTrans1D4" presStyleIdx="4" presStyleCnt="9"/>
      <dgm:spPr/>
      <dgm:t>
        <a:bodyPr/>
        <a:lstStyle/>
        <a:p>
          <a:endParaRPr lang="en-US"/>
        </a:p>
      </dgm:t>
    </dgm:pt>
    <dgm:pt modelId="{B434D314-29A7-4928-B908-A14AFFE6B8FD}" type="pres">
      <dgm:prSet presAssocID="{2923C38E-57A0-45DD-88E4-362D88D78780}" presName="hierRoot2" presStyleCnt="0">
        <dgm:presLayoutVars>
          <dgm:hierBranch val="init"/>
        </dgm:presLayoutVars>
      </dgm:prSet>
      <dgm:spPr/>
    </dgm:pt>
    <dgm:pt modelId="{0F1AE881-4A19-4BE6-A03D-EAE1C72528F4}" type="pres">
      <dgm:prSet presAssocID="{2923C38E-57A0-45DD-88E4-362D88D78780}" presName="rootComposite" presStyleCnt="0"/>
      <dgm:spPr/>
    </dgm:pt>
    <dgm:pt modelId="{C89C5041-7BA9-47EB-86DF-33D08A701D3F}" type="pres">
      <dgm:prSet presAssocID="{2923C38E-57A0-45DD-88E4-362D88D78780}" presName="rootText" presStyleLbl="node4" presStyleIdx="4" presStyleCnt="9">
        <dgm:presLayoutVars>
          <dgm:chPref val="3"/>
        </dgm:presLayoutVars>
      </dgm:prSet>
      <dgm:spPr/>
      <dgm:t>
        <a:bodyPr/>
        <a:lstStyle/>
        <a:p>
          <a:endParaRPr lang="en-US"/>
        </a:p>
      </dgm:t>
    </dgm:pt>
    <dgm:pt modelId="{D04B46CA-1F18-4749-B0FD-D786F26D7F50}" type="pres">
      <dgm:prSet presAssocID="{2923C38E-57A0-45DD-88E4-362D88D78780}" presName="rootConnector" presStyleLbl="node4" presStyleIdx="4" presStyleCnt="9"/>
      <dgm:spPr/>
      <dgm:t>
        <a:bodyPr/>
        <a:lstStyle/>
        <a:p>
          <a:endParaRPr lang="en-US"/>
        </a:p>
      </dgm:t>
    </dgm:pt>
    <dgm:pt modelId="{A9C11B1F-90C1-4172-9F9B-62AA2BDD9470}" type="pres">
      <dgm:prSet presAssocID="{2923C38E-57A0-45DD-88E4-362D88D78780}" presName="hierChild4" presStyleCnt="0"/>
      <dgm:spPr/>
    </dgm:pt>
    <dgm:pt modelId="{1A1A63DD-4E67-41CF-A923-BA7131C25978}" type="pres">
      <dgm:prSet presAssocID="{2923C38E-57A0-45DD-88E4-362D88D78780}" presName="hierChild5" presStyleCnt="0"/>
      <dgm:spPr/>
    </dgm:pt>
    <dgm:pt modelId="{FB4B1E62-2C94-4214-A9A4-FB7815086B09}" type="pres">
      <dgm:prSet presAssocID="{DADFC4CE-C8E9-4C9E-84C9-B5816237C0AB}" presName="Name37" presStyleLbl="parChTrans1D4" presStyleIdx="5" presStyleCnt="9"/>
      <dgm:spPr/>
      <dgm:t>
        <a:bodyPr/>
        <a:lstStyle/>
        <a:p>
          <a:endParaRPr lang="en-US"/>
        </a:p>
      </dgm:t>
    </dgm:pt>
    <dgm:pt modelId="{8AEEDC7D-EB52-40B1-9556-B6601BC9D452}" type="pres">
      <dgm:prSet presAssocID="{851FF6A8-631C-4713-BCE8-A4A97E0EFB78}" presName="hierRoot2" presStyleCnt="0">
        <dgm:presLayoutVars>
          <dgm:hierBranch val="init"/>
        </dgm:presLayoutVars>
      </dgm:prSet>
      <dgm:spPr/>
    </dgm:pt>
    <dgm:pt modelId="{23FAF3CF-FC24-4F26-9B40-923AB31D3C8C}" type="pres">
      <dgm:prSet presAssocID="{851FF6A8-631C-4713-BCE8-A4A97E0EFB78}" presName="rootComposite" presStyleCnt="0"/>
      <dgm:spPr/>
    </dgm:pt>
    <dgm:pt modelId="{D217AF6A-F3EC-4161-B634-B172F1A64FBA}" type="pres">
      <dgm:prSet presAssocID="{851FF6A8-631C-4713-BCE8-A4A97E0EFB78}" presName="rootText" presStyleLbl="node4" presStyleIdx="5" presStyleCnt="9">
        <dgm:presLayoutVars>
          <dgm:chPref val="3"/>
        </dgm:presLayoutVars>
      </dgm:prSet>
      <dgm:spPr/>
      <dgm:t>
        <a:bodyPr/>
        <a:lstStyle/>
        <a:p>
          <a:endParaRPr lang="en-US"/>
        </a:p>
      </dgm:t>
    </dgm:pt>
    <dgm:pt modelId="{E4A06124-18B3-4F6B-AD48-94D80221E2FF}" type="pres">
      <dgm:prSet presAssocID="{851FF6A8-631C-4713-BCE8-A4A97E0EFB78}" presName="rootConnector" presStyleLbl="node4" presStyleIdx="5" presStyleCnt="9"/>
      <dgm:spPr/>
      <dgm:t>
        <a:bodyPr/>
        <a:lstStyle/>
        <a:p>
          <a:endParaRPr lang="en-US"/>
        </a:p>
      </dgm:t>
    </dgm:pt>
    <dgm:pt modelId="{D889A635-3F3C-45F4-9E82-35B8DC3E6F75}" type="pres">
      <dgm:prSet presAssocID="{851FF6A8-631C-4713-BCE8-A4A97E0EFB78}" presName="hierChild4" presStyleCnt="0"/>
      <dgm:spPr/>
    </dgm:pt>
    <dgm:pt modelId="{8F862984-7CE7-45DB-AE34-E1865FB40AF4}" type="pres">
      <dgm:prSet presAssocID="{851FF6A8-631C-4713-BCE8-A4A97E0EFB78}" presName="hierChild5" presStyleCnt="0"/>
      <dgm:spPr/>
    </dgm:pt>
    <dgm:pt modelId="{97740E4B-D030-4584-8470-3630B6A0EF54}" type="pres">
      <dgm:prSet presAssocID="{2BA7BE0B-5E6C-4CAE-A97D-9438EBB1669E}" presName="hierChild5" presStyleCnt="0"/>
      <dgm:spPr/>
    </dgm:pt>
    <dgm:pt modelId="{48481B09-5F36-4EEA-8EF6-D0B089CA5E8F}" type="pres">
      <dgm:prSet presAssocID="{32DBF441-822A-4128-A07D-687D315CBBA3}" presName="Name37" presStyleLbl="parChTrans1D3" presStyleIdx="3" presStyleCnt="8"/>
      <dgm:spPr/>
      <dgm:t>
        <a:bodyPr/>
        <a:lstStyle/>
        <a:p>
          <a:endParaRPr lang="en-US"/>
        </a:p>
      </dgm:t>
    </dgm:pt>
    <dgm:pt modelId="{AE8A7B07-CF04-4338-B95E-38A8A0F6C14E}" type="pres">
      <dgm:prSet presAssocID="{151AFACE-5A7A-44BB-A10E-223284A3E359}" presName="hierRoot2" presStyleCnt="0">
        <dgm:presLayoutVars>
          <dgm:hierBranch val="init"/>
        </dgm:presLayoutVars>
      </dgm:prSet>
      <dgm:spPr/>
    </dgm:pt>
    <dgm:pt modelId="{8ECDB552-DC84-4171-9D95-4EEDC985B191}" type="pres">
      <dgm:prSet presAssocID="{151AFACE-5A7A-44BB-A10E-223284A3E359}" presName="rootComposite" presStyleCnt="0"/>
      <dgm:spPr/>
    </dgm:pt>
    <dgm:pt modelId="{AC8E927C-62E4-4AC1-8BF4-A9B5919E423B}" type="pres">
      <dgm:prSet presAssocID="{151AFACE-5A7A-44BB-A10E-223284A3E359}" presName="rootText" presStyleLbl="node3" presStyleIdx="3" presStyleCnt="8">
        <dgm:presLayoutVars>
          <dgm:chPref val="3"/>
        </dgm:presLayoutVars>
      </dgm:prSet>
      <dgm:spPr/>
      <dgm:t>
        <a:bodyPr/>
        <a:lstStyle/>
        <a:p>
          <a:endParaRPr lang="en-US"/>
        </a:p>
      </dgm:t>
    </dgm:pt>
    <dgm:pt modelId="{DE7C46A0-5D79-48BC-95AC-E0F19B7A6AEC}" type="pres">
      <dgm:prSet presAssocID="{151AFACE-5A7A-44BB-A10E-223284A3E359}" presName="rootConnector" presStyleLbl="node3" presStyleIdx="3" presStyleCnt="8"/>
      <dgm:spPr/>
      <dgm:t>
        <a:bodyPr/>
        <a:lstStyle/>
        <a:p>
          <a:endParaRPr lang="en-US"/>
        </a:p>
      </dgm:t>
    </dgm:pt>
    <dgm:pt modelId="{B8F8F0BF-D52A-4F3C-98BF-CEE6C97AF27A}" type="pres">
      <dgm:prSet presAssocID="{151AFACE-5A7A-44BB-A10E-223284A3E359}" presName="hierChild4" presStyleCnt="0"/>
      <dgm:spPr/>
    </dgm:pt>
    <dgm:pt modelId="{694A5339-DA44-4C89-9E30-09ADF6DE01D4}" type="pres">
      <dgm:prSet presAssocID="{53168AFB-92F3-4947-A093-BA6E345DC7E9}" presName="Name37" presStyleLbl="parChTrans1D4" presStyleIdx="6" presStyleCnt="9"/>
      <dgm:spPr/>
      <dgm:t>
        <a:bodyPr/>
        <a:lstStyle/>
        <a:p>
          <a:endParaRPr lang="en-US"/>
        </a:p>
      </dgm:t>
    </dgm:pt>
    <dgm:pt modelId="{BB8FD37A-504F-4718-B183-EF862D705BB8}" type="pres">
      <dgm:prSet presAssocID="{2210F02A-FAF2-4053-81E7-75A10A1C185F}" presName="hierRoot2" presStyleCnt="0">
        <dgm:presLayoutVars>
          <dgm:hierBranch val="init"/>
        </dgm:presLayoutVars>
      </dgm:prSet>
      <dgm:spPr/>
    </dgm:pt>
    <dgm:pt modelId="{50C1A59F-25DD-46CD-97D6-DCC0DEAA27B4}" type="pres">
      <dgm:prSet presAssocID="{2210F02A-FAF2-4053-81E7-75A10A1C185F}" presName="rootComposite" presStyleCnt="0"/>
      <dgm:spPr/>
    </dgm:pt>
    <dgm:pt modelId="{776EDD3A-6F71-42AB-B606-7A42276EA44D}" type="pres">
      <dgm:prSet presAssocID="{2210F02A-FAF2-4053-81E7-75A10A1C185F}" presName="rootText" presStyleLbl="node4" presStyleIdx="6" presStyleCnt="9">
        <dgm:presLayoutVars>
          <dgm:chPref val="3"/>
        </dgm:presLayoutVars>
      </dgm:prSet>
      <dgm:spPr/>
      <dgm:t>
        <a:bodyPr/>
        <a:lstStyle/>
        <a:p>
          <a:endParaRPr lang="en-US"/>
        </a:p>
      </dgm:t>
    </dgm:pt>
    <dgm:pt modelId="{EA076991-0EDF-48FE-8F2B-2725287AB96D}" type="pres">
      <dgm:prSet presAssocID="{2210F02A-FAF2-4053-81E7-75A10A1C185F}" presName="rootConnector" presStyleLbl="node4" presStyleIdx="6" presStyleCnt="9"/>
      <dgm:spPr/>
      <dgm:t>
        <a:bodyPr/>
        <a:lstStyle/>
        <a:p>
          <a:endParaRPr lang="en-US"/>
        </a:p>
      </dgm:t>
    </dgm:pt>
    <dgm:pt modelId="{1E222A1D-A291-464C-AA19-2C69E8467E59}" type="pres">
      <dgm:prSet presAssocID="{2210F02A-FAF2-4053-81E7-75A10A1C185F}" presName="hierChild4" presStyleCnt="0"/>
      <dgm:spPr/>
    </dgm:pt>
    <dgm:pt modelId="{0E40F77A-01DE-438C-B2D6-26EA007442FD}" type="pres">
      <dgm:prSet presAssocID="{2210F02A-FAF2-4053-81E7-75A10A1C185F}" presName="hierChild5" presStyleCnt="0"/>
      <dgm:spPr/>
    </dgm:pt>
    <dgm:pt modelId="{698CAC83-5432-4123-AAB7-BA40733C7B90}" type="pres">
      <dgm:prSet presAssocID="{D8287D1C-3A3F-4773-9F18-0AC8DCD13A8F}" presName="Name37" presStyleLbl="parChTrans1D4" presStyleIdx="7" presStyleCnt="9"/>
      <dgm:spPr/>
      <dgm:t>
        <a:bodyPr/>
        <a:lstStyle/>
        <a:p>
          <a:endParaRPr lang="en-US"/>
        </a:p>
      </dgm:t>
    </dgm:pt>
    <dgm:pt modelId="{7FF80D04-8B02-4012-BFA1-A6F3050D5C2F}" type="pres">
      <dgm:prSet presAssocID="{D36F5AFE-B446-44E0-AA05-50E17D83F3E4}" presName="hierRoot2" presStyleCnt="0">
        <dgm:presLayoutVars>
          <dgm:hierBranch val="init"/>
        </dgm:presLayoutVars>
      </dgm:prSet>
      <dgm:spPr/>
    </dgm:pt>
    <dgm:pt modelId="{21798505-1EF3-4F00-9389-74DE57D41E14}" type="pres">
      <dgm:prSet presAssocID="{D36F5AFE-B446-44E0-AA05-50E17D83F3E4}" presName="rootComposite" presStyleCnt="0"/>
      <dgm:spPr/>
    </dgm:pt>
    <dgm:pt modelId="{17AC0BEA-55F5-4340-B11D-1D320AEB41EA}" type="pres">
      <dgm:prSet presAssocID="{D36F5AFE-B446-44E0-AA05-50E17D83F3E4}" presName="rootText" presStyleLbl="node4" presStyleIdx="7" presStyleCnt="9">
        <dgm:presLayoutVars>
          <dgm:chPref val="3"/>
        </dgm:presLayoutVars>
      </dgm:prSet>
      <dgm:spPr/>
      <dgm:t>
        <a:bodyPr/>
        <a:lstStyle/>
        <a:p>
          <a:endParaRPr lang="en-US"/>
        </a:p>
      </dgm:t>
    </dgm:pt>
    <dgm:pt modelId="{915D60E9-8D2B-4528-BC68-0CF5B8E6E5A7}" type="pres">
      <dgm:prSet presAssocID="{D36F5AFE-B446-44E0-AA05-50E17D83F3E4}" presName="rootConnector" presStyleLbl="node4" presStyleIdx="7" presStyleCnt="9"/>
      <dgm:spPr/>
      <dgm:t>
        <a:bodyPr/>
        <a:lstStyle/>
        <a:p>
          <a:endParaRPr lang="en-US"/>
        </a:p>
      </dgm:t>
    </dgm:pt>
    <dgm:pt modelId="{4ACF30F7-D30B-49C6-AA07-AB7A8A445F06}" type="pres">
      <dgm:prSet presAssocID="{D36F5AFE-B446-44E0-AA05-50E17D83F3E4}" presName="hierChild4" presStyleCnt="0"/>
      <dgm:spPr/>
    </dgm:pt>
    <dgm:pt modelId="{BC5BEE9E-3648-4880-9FCD-F3044C135068}" type="pres">
      <dgm:prSet presAssocID="{D36F5AFE-B446-44E0-AA05-50E17D83F3E4}" presName="hierChild5" presStyleCnt="0"/>
      <dgm:spPr/>
    </dgm:pt>
    <dgm:pt modelId="{C832E14E-023F-487F-9558-797396BFF727}" type="pres">
      <dgm:prSet presAssocID="{38349807-0FF5-4275-9CB6-5C7722732C32}" presName="Name37" presStyleLbl="parChTrans1D4" presStyleIdx="8" presStyleCnt="9"/>
      <dgm:spPr/>
      <dgm:t>
        <a:bodyPr/>
        <a:lstStyle/>
        <a:p>
          <a:endParaRPr lang="en-US"/>
        </a:p>
      </dgm:t>
    </dgm:pt>
    <dgm:pt modelId="{E6AEB5F5-FDAC-4237-936D-46FD66DA10C4}" type="pres">
      <dgm:prSet presAssocID="{D095D5A7-82E7-4460-9815-9B0AABC73FF5}" presName="hierRoot2" presStyleCnt="0">
        <dgm:presLayoutVars>
          <dgm:hierBranch val="init"/>
        </dgm:presLayoutVars>
      </dgm:prSet>
      <dgm:spPr/>
    </dgm:pt>
    <dgm:pt modelId="{FAEF15BD-2929-47AF-8508-363AE04CBBC2}" type="pres">
      <dgm:prSet presAssocID="{D095D5A7-82E7-4460-9815-9B0AABC73FF5}" presName="rootComposite" presStyleCnt="0"/>
      <dgm:spPr/>
    </dgm:pt>
    <dgm:pt modelId="{C16ABCE6-4830-4176-8B0B-4DCC859D4B53}" type="pres">
      <dgm:prSet presAssocID="{D095D5A7-82E7-4460-9815-9B0AABC73FF5}" presName="rootText" presStyleLbl="node4" presStyleIdx="8" presStyleCnt="9">
        <dgm:presLayoutVars>
          <dgm:chPref val="3"/>
        </dgm:presLayoutVars>
      </dgm:prSet>
      <dgm:spPr/>
      <dgm:t>
        <a:bodyPr/>
        <a:lstStyle/>
        <a:p>
          <a:endParaRPr lang="en-US"/>
        </a:p>
      </dgm:t>
    </dgm:pt>
    <dgm:pt modelId="{58679137-074E-4A48-A00E-3AB9146E73A1}" type="pres">
      <dgm:prSet presAssocID="{D095D5A7-82E7-4460-9815-9B0AABC73FF5}" presName="rootConnector" presStyleLbl="node4" presStyleIdx="8" presStyleCnt="9"/>
      <dgm:spPr/>
      <dgm:t>
        <a:bodyPr/>
        <a:lstStyle/>
        <a:p>
          <a:endParaRPr lang="en-US"/>
        </a:p>
      </dgm:t>
    </dgm:pt>
    <dgm:pt modelId="{6C84B302-90F4-4A61-84F0-A73574B8CBA6}" type="pres">
      <dgm:prSet presAssocID="{D095D5A7-82E7-4460-9815-9B0AABC73FF5}" presName="hierChild4" presStyleCnt="0"/>
      <dgm:spPr/>
    </dgm:pt>
    <dgm:pt modelId="{9464FCE1-95CB-4733-A98A-7C9D31ABEAB0}" type="pres">
      <dgm:prSet presAssocID="{D095D5A7-82E7-4460-9815-9B0AABC73FF5}" presName="hierChild5" presStyleCnt="0"/>
      <dgm:spPr/>
    </dgm:pt>
    <dgm:pt modelId="{2C73EB7C-F8D7-43B6-B745-8962586DB819}" type="pres">
      <dgm:prSet presAssocID="{151AFACE-5A7A-44BB-A10E-223284A3E359}" presName="hierChild5" presStyleCnt="0"/>
      <dgm:spPr/>
    </dgm:pt>
    <dgm:pt modelId="{3DACDCCE-FB3A-458A-9278-FE9B49651EFE}" type="pres">
      <dgm:prSet presAssocID="{DA696061-ADE4-4832-B1EE-3029FBBCD0D1}" presName="hierChild5" presStyleCnt="0"/>
      <dgm:spPr/>
    </dgm:pt>
    <dgm:pt modelId="{FD40F335-3313-4879-82BC-F8BD48252B3E}" type="pres">
      <dgm:prSet presAssocID="{D4980179-411E-4256-9323-38E41AD3E14E}" presName="Name37" presStyleLbl="parChTrans1D2" presStyleIdx="1" presStyleCnt="2"/>
      <dgm:spPr/>
      <dgm:t>
        <a:bodyPr/>
        <a:lstStyle/>
        <a:p>
          <a:endParaRPr lang="en-US"/>
        </a:p>
      </dgm:t>
    </dgm:pt>
    <dgm:pt modelId="{6BF6F44A-8F3F-42DF-960A-D5A26AF67EBC}" type="pres">
      <dgm:prSet presAssocID="{81FA9CDB-9BF8-40F4-88DD-BE6E1B96A6AC}" presName="hierRoot2" presStyleCnt="0">
        <dgm:presLayoutVars>
          <dgm:hierBranch val="init"/>
        </dgm:presLayoutVars>
      </dgm:prSet>
      <dgm:spPr/>
    </dgm:pt>
    <dgm:pt modelId="{A3FE949E-70A4-4619-AAB2-65D34371269F}" type="pres">
      <dgm:prSet presAssocID="{81FA9CDB-9BF8-40F4-88DD-BE6E1B96A6AC}" presName="rootComposite" presStyleCnt="0"/>
      <dgm:spPr/>
    </dgm:pt>
    <dgm:pt modelId="{EE1BAF90-A60C-496A-B90F-9410027EA0EF}" type="pres">
      <dgm:prSet presAssocID="{81FA9CDB-9BF8-40F4-88DD-BE6E1B96A6AC}" presName="rootText" presStyleLbl="node2" presStyleIdx="1" presStyleCnt="2" custLinFactY="24013" custLinFactNeighborX="33684" custLinFactNeighborY="100000">
        <dgm:presLayoutVars>
          <dgm:chPref val="3"/>
        </dgm:presLayoutVars>
      </dgm:prSet>
      <dgm:spPr/>
      <dgm:t>
        <a:bodyPr/>
        <a:lstStyle/>
        <a:p>
          <a:endParaRPr lang="en-US"/>
        </a:p>
      </dgm:t>
    </dgm:pt>
    <dgm:pt modelId="{BEB327D8-DA0E-4157-A8B3-0D684B489324}" type="pres">
      <dgm:prSet presAssocID="{81FA9CDB-9BF8-40F4-88DD-BE6E1B96A6AC}" presName="rootConnector" presStyleLbl="node2" presStyleIdx="1" presStyleCnt="2"/>
      <dgm:spPr/>
      <dgm:t>
        <a:bodyPr/>
        <a:lstStyle/>
        <a:p>
          <a:endParaRPr lang="en-US"/>
        </a:p>
      </dgm:t>
    </dgm:pt>
    <dgm:pt modelId="{4320F38A-B8F4-4322-9DE8-946D7C0A7E11}" type="pres">
      <dgm:prSet presAssocID="{81FA9CDB-9BF8-40F4-88DD-BE6E1B96A6AC}" presName="hierChild4" presStyleCnt="0"/>
      <dgm:spPr/>
    </dgm:pt>
    <dgm:pt modelId="{24303CC9-C162-4577-B24C-821AF507E9BF}" type="pres">
      <dgm:prSet presAssocID="{E0F41994-1D35-4C8B-8E7C-ACE231D4F338}" presName="Name37" presStyleLbl="parChTrans1D3" presStyleIdx="4" presStyleCnt="8"/>
      <dgm:spPr/>
      <dgm:t>
        <a:bodyPr/>
        <a:lstStyle/>
        <a:p>
          <a:endParaRPr lang="en-US"/>
        </a:p>
      </dgm:t>
    </dgm:pt>
    <dgm:pt modelId="{5FEF73C0-5C07-4A9F-AA53-F16727149E15}" type="pres">
      <dgm:prSet presAssocID="{F1429F88-2196-4DD4-9AA9-32F47DF04E24}" presName="hierRoot2" presStyleCnt="0">
        <dgm:presLayoutVars>
          <dgm:hierBranch val="init"/>
        </dgm:presLayoutVars>
      </dgm:prSet>
      <dgm:spPr/>
    </dgm:pt>
    <dgm:pt modelId="{67190D61-C57F-4C59-BCEA-97F68D496176}" type="pres">
      <dgm:prSet presAssocID="{F1429F88-2196-4DD4-9AA9-32F47DF04E24}" presName="rootComposite" presStyleCnt="0"/>
      <dgm:spPr/>
    </dgm:pt>
    <dgm:pt modelId="{D8FA7B46-312F-48F4-85F3-0A8E2AEFCB01}" type="pres">
      <dgm:prSet presAssocID="{F1429F88-2196-4DD4-9AA9-32F47DF04E24}" presName="rootText" presStyleLbl="node3" presStyleIdx="4" presStyleCnt="8" custLinFactNeighborX="22967" custLinFactNeighborY="94923">
        <dgm:presLayoutVars>
          <dgm:chPref val="3"/>
        </dgm:presLayoutVars>
      </dgm:prSet>
      <dgm:spPr/>
      <dgm:t>
        <a:bodyPr/>
        <a:lstStyle/>
        <a:p>
          <a:endParaRPr lang="en-US"/>
        </a:p>
      </dgm:t>
    </dgm:pt>
    <dgm:pt modelId="{60A893C5-7D22-4557-9886-AE0E1B54B44D}" type="pres">
      <dgm:prSet presAssocID="{F1429F88-2196-4DD4-9AA9-32F47DF04E24}" presName="rootConnector" presStyleLbl="node3" presStyleIdx="4" presStyleCnt="8"/>
      <dgm:spPr/>
      <dgm:t>
        <a:bodyPr/>
        <a:lstStyle/>
        <a:p>
          <a:endParaRPr lang="en-US"/>
        </a:p>
      </dgm:t>
    </dgm:pt>
    <dgm:pt modelId="{203B5F36-8705-46D5-9FEF-74614CFE1773}" type="pres">
      <dgm:prSet presAssocID="{F1429F88-2196-4DD4-9AA9-32F47DF04E24}" presName="hierChild4" presStyleCnt="0"/>
      <dgm:spPr/>
    </dgm:pt>
    <dgm:pt modelId="{8779E662-3422-49B3-BA64-542DE4AA495B}" type="pres">
      <dgm:prSet presAssocID="{F1429F88-2196-4DD4-9AA9-32F47DF04E24}" presName="hierChild5" presStyleCnt="0"/>
      <dgm:spPr/>
    </dgm:pt>
    <dgm:pt modelId="{F474458E-818C-4DDE-B38E-BE425609899A}" type="pres">
      <dgm:prSet presAssocID="{6EC95B0D-1748-4041-8361-7469A861188D}" presName="Name37" presStyleLbl="parChTrans1D3" presStyleIdx="5" presStyleCnt="8"/>
      <dgm:spPr/>
      <dgm:t>
        <a:bodyPr/>
        <a:lstStyle/>
        <a:p>
          <a:endParaRPr lang="en-US"/>
        </a:p>
      </dgm:t>
    </dgm:pt>
    <dgm:pt modelId="{C5438711-83E5-4A74-A47E-0FFCFA9DB562}" type="pres">
      <dgm:prSet presAssocID="{43BEC2E9-6EC4-42F1-91EC-308E65F5ACF5}" presName="hierRoot2" presStyleCnt="0">
        <dgm:presLayoutVars>
          <dgm:hierBranch val="init"/>
        </dgm:presLayoutVars>
      </dgm:prSet>
      <dgm:spPr/>
    </dgm:pt>
    <dgm:pt modelId="{9B86731F-6940-4318-8CC4-11A071180398}" type="pres">
      <dgm:prSet presAssocID="{43BEC2E9-6EC4-42F1-91EC-308E65F5ACF5}" presName="rootComposite" presStyleCnt="0"/>
      <dgm:spPr/>
    </dgm:pt>
    <dgm:pt modelId="{FCAFDD78-642B-4989-BDA2-0F3FB01CDBFB}" type="pres">
      <dgm:prSet presAssocID="{43BEC2E9-6EC4-42F1-91EC-308E65F5ACF5}" presName="rootText" presStyleLbl="node3" presStyleIdx="5" presStyleCnt="8" custLinFactNeighborX="26027" custLinFactNeighborY="64303">
        <dgm:presLayoutVars>
          <dgm:chPref val="3"/>
        </dgm:presLayoutVars>
      </dgm:prSet>
      <dgm:spPr/>
      <dgm:t>
        <a:bodyPr/>
        <a:lstStyle/>
        <a:p>
          <a:endParaRPr lang="en-US"/>
        </a:p>
      </dgm:t>
    </dgm:pt>
    <dgm:pt modelId="{F653178B-61C8-4336-82E0-EE212A9AF3FD}" type="pres">
      <dgm:prSet presAssocID="{43BEC2E9-6EC4-42F1-91EC-308E65F5ACF5}" presName="rootConnector" presStyleLbl="node3" presStyleIdx="5" presStyleCnt="8"/>
      <dgm:spPr/>
      <dgm:t>
        <a:bodyPr/>
        <a:lstStyle/>
        <a:p>
          <a:endParaRPr lang="en-US"/>
        </a:p>
      </dgm:t>
    </dgm:pt>
    <dgm:pt modelId="{28B8AFDF-457E-4854-B516-8B4813FA6654}" type="pres">
      <dgm:prSet presAssocID="{43BEC2E9-6EC4-42F1-91EC-308E65F5ACF5}" presName="hierChild4" presStyleCnt="0"/>
      <dgm:spPr/>
    </dgm:pt>
    <dgm:pt modelId="{E31867DE-979D-429B-B348-A557DA16C359}" type="pres">
      <dgm:prSet presAssocID="{43BEC2E9-6EC4-42F1-91EC-308E65F5ACF5}" presName="hierChild5" presStyleCnt="0"/>
      <dgm:spPr/>
    </dgm:pt>
    <dgm:pt modelId="{6A56DC8C-681E-47B5-AD67-E1EA1EA22E78}" type="pres">
      <dgm:prSet presAssocID="{27083F09-D9C3-4A94-B863-CAF706C8A7AF}" presName="Name37" presStyleLbl="parChTrans1D3" presStyleIdx="6" presStyleCnt="8"/>
      <dgm:spPr/>
      <dgm:t>
        <a:bodyPr/>
        <a:lstStyle/>
        <a:p>
          <a:endParaRPr lang="en-US"/>
        </a:p>
      </dgm:t>
    </dgm:pt>
    <dgm:pt modelId="{D977F78A-558E-47B7-BFA6-8A1C91307D59}" type="pres">
      <dgm:prSet presAssocID="{1C2E1F91-892D-45CB-BF13-CBC33BDC0A15}" presName="hierRoot2" presStyleCnt="0">
        <dgm:presLayoutVars>
          <dgm:hierBranch val="init"/>
        </dgm:presLayoutVars>
      </dgm:prSet>
      <dgm:spPr/>
    </dgm:pt>
    <dgm:pt modelId="{24364443-9B58-4238-B855-F774829AC2D8}" type="pres">
      <dgm:prSet presAssocID="{1C2E1F91-892D-45CB-BF13-CBC33BDC0A15}" presName="rootComposite" presStyleCnt="0"/>
      <dgm:spPr/>
    </dgm:pt>
    <dgm:pt modelId="{ED4BD7C4-31D5-49A7-B597-10AA123245ED}" type="pres">
      <dgm:prSet presAssocID="{1C2E1F91-892D-45CB-BF13-CBC33BDC0A15}" presName="rootText" presStyleLbl="node3" presStyleIdx="6" presStyleCnt="8" custScaleY="69880" custLinFactNeighborX="23731" custLinFactNeighborY="45930">
        <dgm:presLayoutVars>
          <dgm:chPref val="3"/>
        </dgm:presLayoutVars>
      </dgm:prSet>
      <dgm:spPr/>
      <dgm:t>
        <a:bodyPr/>
        <a:lstStyle/>
        <a:p>
          <a:endParaRPr lang="en-US"/>
        </a:p>
      </dgm:t>
    </dgm:pt>
    <dgm:pt modelId="{E89BF071-F312-49AD-8DEC-BE5BA387D562}" type="pres">
      <dgm:prSet presAssocID="{1C2E1F91-892D-45CB-BF13-CBC33BDC0A15}" presName="rootConnector" presStyleLbl="node3" presStyleIdx="6" presStyleCnt="8"/>
      <dgm:spPr/>
      <dgm:t>
        <a:bodyPr/>
        <a:lstStyle/>
        <a:p>
          <a:endParaRPr lang="en-US"/>
        </a:p>
      </dgm:t>
    </dgm:pt>
    <dgm:pt modelId="{B579DC6A-12F3-4ED4-8438-58D57793643E}" type="pres">
      <dgm:prSet presAssocID="{1C2E1F91-892D-45CB-BF13-CBC33BDC0A15}" presName="hierChild4" presStyleCnt="0"/>
      <dgm:spPr/>
    </dgm:pt>
    <dgm:pt modelId="{632B834A-DEE6-4EED-9EC9-0BCA95F18B4B}" type="pres">
      <dgm:prSet presAssocID="{1C2E1F91-892D-45CB-BF13-CBC33BDC0A15}" presName="hierChild5" presStyleCnt="0"/>
      <dgm:spPr/>
    </dgm:pt>
    <dgm:pt modelId="{61A68F6A-3F7F-45B4-97A7-488C20A941C4}" type="pres">
      <dgm:prSet presAssocID="{614053FD-391B-4E30-A823-29CE79977B8B}" presName="Name37" presStyleLbl="parChTrans1D3" presStyleIdx="7" presStyleCnt="8"/>
      <dgm:spPr/>
      <dgm:t>
        <a:bodyPr/>
        <a:lstStyle/>
        <a:p>
          <a:endParaRPr lang="en-US"/>
        </a:p>
      </dgm:t>
    </dgm:pt>
    <dgm:pt modelId="{6C140ACF-1809-459E-A3B6-970A8A12E625}" type="pres">
      <dgm:prSet presAssocID="{23969D57-DFA6-4152-9FA4-746AD5CD84F8}" presName="hierRoot2" presStyleCnt="0">
        <dgm:presLayoutVars>
          <dgm:hierBranch val="init"/>
        </dgm:presLayoutVars>
      </dgm:prSet>
      <dgm:spPr/>
    </dgm:pt>
    <dgm:pt modelId="{0F4284D5-899B-41BC-B5F8-D7598A77B698}" type="pres">
      <dgm:prSet presAssocID="{23969D57-DFA6-4152-9FA4-746AD5CD84F8}" presName="rootComposite" presStyleCnt="0"/>
      <dgm:spPr/>
    </dgm:pt>
    <dgm:pt modelId="{BE685BD1-9C2A-4B81-8CD9-6B91FE5F0A78}" type="pres">
      <dgm:prSet presAssocID="{23969D57-DFA6-4152-9FA4-746AD5CD84F8}" presName="rootText" presStyleLbl="node3" presStyleIdx="7" presStyleCnt="8" custLinFactNeighborX="30619" custLinFactNeighborY="30545">
        <dgm:presLayoutVars>
          <dgm:chPref val="3"/>
        </dgm:presLayoutVars>
      </dgm:prSet>
      <dgm:spPr/>
      <dgm:t>
        <a:bodyPr/>
        <a:lstStyle/>
        <a:p>
          <a:endParaRPr lang="en-US"/>
        </a:p>
      </dgm:t>
    </dgm:pt>
    <dgm:pt modelId="{76DD2EFB-87F2-455D-A2D5-7100C197ABC6}" type="pres">
      <dgm:prSet presAssocID="{23969D57-DFA6-4152-9FA4-746AD5CD84F8}" presName="rootConnector" presStyleLbl="node3" presStyleIdx="7" presStyleCnt="8"/>
      <dgm:spPr/>
      <dgm:t>
        <a:bodyPr/>
        <a:lstStyle/>
        <a:p>
          <a:endParaRPr lang="en-US"/>
        </a:p>
      </dgm:t>
    </dgm:pt>
    <dgm:pt modelId="{1265694B-62C4-4F44-8F3C-976CB239C527}" type="pres">
      <dgm:prSet presAssocID="{23969D57-DFA6-4152-9FA4-746AD5CD84F8}" presName="hierChild4" presStyleCnt="0"/>
      <dgm:spPr/>
    </dgm:pt>
    <dgm:pt modelId="{517E8D4A-9A70-4D72-9FC8-930D0CF72863}" type="pres">
      <dgm:prSet presAssocID="{23969D57-DFA6-4152-9FA4-746AD5CD84F8}" presName="hierChild5" presStyleCnt="0"/>
      <dgm:spPr/>
    </dgm:pt>
    <dgm:pt modelId="{7574621D-BDB8-4179-92EB-D44D973CDAA5}" type="pres">
      <dgm:prSet presAssocID="{81FA9CDB-9BF8-40F4-88DD-BE6E1B96A6AC}" presName="hierChild5" presStyleCnt="0"/>
      <dgm:spPr/>
    </dgm:pt>
    <dgm:pt modelId="{41B0EDC5-328D-4809-A030-FF320B2D8A2D}" type="pres">
      <dgm:prSet presAssocID="{ED65E566-E6F8-43F0-A21E-727A4E09927F}" presName="hierChild3" presStyleCnt="0"/>
      <dgm:spPr/>
    </dgm:pt>
  </dgm:ptLst>
  <dgm:cxnLst>
    <dgm:cxn modelId="{6F5FD08E-B071-4169-A9CB-99B52692C4A5}" srcId="{81FA9CDB-9BF8-40F4-88DD-BE6E1B96A6AC}" destId="{1C2E1F91-892D-45CB-BF13-CBC33BDC0A15}" srcOrd="2" destOrd="0" parTransId="{27083F09-D9C3-4A94-B863-CAF706C8A7AF}" sibTransId="{D3F899B9-A496-49C6-90C4-3767BFAE5617}"/>
    <dgm:cxn modelId="{E5BBC47A-4663-4E71-AC25-8D0F16D5A906}" type="presOf" srcId="{D36F5AFE-B446-44E0-AA05-50E17D83F3E4}" destId="{915D60E9-8D2B-4528-BC68-0CF5B8E6E5A7}" srcOrd="1" destOrd="0" presId="urn:microsoft.com/office/officeart/2005/8/layout/orgChart1"/>
    <dgm:cxn modelId="{43623DEE-7012-4A3A-B7A1-E21214B9598B}" type="presOf" srcId="{D095D5A7-82E7-4460-9815-9B0AABC73FF5}" destId="{58679137-074E-4A48-A00E-3AB9146E73A1}" srcOrd="1" destOrd="0" presId="urn:microsoft.com/office/officeart/2005/8/layout/orgChart1"/>
    <dgm:cxn modelId="{0814B574-ED76-47A8-8A99-3B255C1BACBD}" type="presOf" srcId="{7B85DA34-30E8-4B14-B713-293E58479C7B}" destId="{81AF9F8B-C637-450F-A992-3F5A7293D311}" srcOrd="0" destOrd="0" presId="urn:microsoft.com/office/officeart/2005/8/layout/orgChart1"/>
    <dgm:cxn modelId="{39A28493-62BE-4473-BC77-FB6CAD9510AE}" type="presOf" srcId="{F1429F88-2196-4DD4-9AA9-32F47DF04E24}" destId="{D8FA7B46-312F-48F4-85F3-0A8E2AEFCB01}" srcOrd="0" destOrd="0" presId="urn:microsoft.com/office/officeart/2005/8/layout/orgChart1"/>
    <dgm:cxn modelId="{18588709-6E00-417D-B620-A3C4C81BCB81}" srcId="{151AFACE-5A7A-44BB-A10E-223284A3E359}" destId="{D36F5AFE-B446-44E0-AA05-50E17D83F3E4}" srcOrd="1" destOrd="0" parTransId="{D8287D1C-3A3F-4773-9F18-0AC8DCD13A8F}" sibTransId="{45C19544-50A5-4C0B-B040-4DD8B47A7CB7}"/>
    <dgm:cxn modelId="{DBE1AB8C-119E-4150-9505-6C77B1BB1C12}" type="presOf" srcId="{2923C38E-57A0-45DD-88E4-362D88D78780}" destId="{C89C5041-7BA9-47EB-86DF-33D08A701D3F}" srcOrd="0" destOrd="0" presId="urn:microsoft.com/office/officeart/2005/8/layout/orgChart1"/>
    <dgm:cxn modelId="{885DA93D-F4BB-4A4D-85EB-683AB9DBA54D}" type="presOf" srcId="{2BA7BE0B-5E6C-4CAE-A97D-9438EBB1669E}" destId="{7D587DF3-0B53-4299-A0A1-1E3876D525DB}" srcOrd="1" destOrd="0" presId="urn:microsoft.com/office/officeart/2005/8/layout/orgChart1"/>
    <dgm:cxn modelId="{459ACB31-4E74-447A-8CE6-703EFDE1BFAF}" type="presOf" srcId="{81FA9CDB-9BF8-40F4-88DD-BE6E1B96A6AC}" destId="{BEB327D8-DA0E-4157-A8B3-0D684B489324}" srcOrd="1" destOrd="0" presId="urn:microsoft.com/office/officeart/2005/8/layout/orgChart1"/>
    <dgm:cxn modelId="{FF7FF551-BBCF-481F-968E-5D3DA2A15D4D}" srcId="{ED65E566-E6F8-43F0-A21E-727A4E09927F}" destId="{DA696061-ADE4-4832-B1EE-3029FBBCD0D1}" srcOrd="0" destOrd="0" parTransId="{7B85DA34-30E8-4B14-B713-293E58479C7B}" sibTransId="{16252184-1BDE-4B62-98DD-AC17D1877AB4}"/>
    <dgm:cxn modelId="{15E3154D-2506-45D9-ADB6-5FE3063ACA1F}" srcId="{DA696061-ADE4-4832-B1EE-3029FBBCD0D1}" destId="{9FB6E4F1-64B2-4919-A817-D202FB5C2BDD}" srcOrd="1" destOrd="0" parTransId="{061BE450-BA66-48E7-BE36-E89E6B28C437}" sibTransId="{9EA7AD51-A424-4E8F-BA14-3E423E23BE68}"/>
    <dgm:cxn modelId="{7D890682-77B0-445F-A945-2F827264E90D}" type="presOf" srcId="{81FA9CDB-9BF8-40F4-88DD-BE6E1B96A6AC}" destId="{EE1BAF90-A60C-496A-B90F-9410027EA0EF}" srcOrd="0" destOrd="0" presId="urn:microsoft.com/office/officeart/2005/8/layout/orgChart1"/>
    <dgm:cxn modelId="{2BC3BD48-F98D-4DCD-AADA-48A62943F648}" type="presOf" srcId="{5AEFEECE-7F34-4A63-B364-BF1FD78F1D7C}" destId="{B421C7CB-3150-483F-BD8D-5704D76E178D}" srcOrd="1" destOrd="0" presId="urn:microsoft.com/office/officeart/2005/8/layout/orgChart1"/>
    <dgm:cxn modelId="{E3D4F374-1DBB-4769-A774-46C4E89E9F3D}" type="presOf" srcId="{85A1D337-2113-4464-83C6-708EB799E3CC}" destId="{E57F2019-06E0-4202-8458-9DAE34DF6970}" srcOrd="0" destOrd="0" presId="urn:microsoft.com/office/officeart/2005/8/layout/orgChart1"/>
    <dgm:cxn modelId="{A1E9BB6D-848D-4A98-82C1-52C4E4FCC30B}" srcId="{81FA9CDB-9BF8-40F4-88DD-BE6E1B96A6AC}" destId="{43BEC2E9-6EC4-42F1-91EC-308E65F5ACF5}" srcOrd="1" destOrd="0" parTransId="{6EC95B0D-1748-4041-8361-7469A861188D}" sibTransId="{BCAB4B34-7DD9-4D81-8D9B-D2001CD8E204}"/>
    <dgm:cxn modelId="{EE068575-DB41-454F-A91F-6FBC107C2BEB}" srcId="{DA696061-ADE4-4832-B1EE-3029FBBCD0D1}" destId="{5AEFEECE-7F34-4A63-B364-BF1FD78F1D7C}" srcOrd="0" destOrd="0" parTransId="{85A1D337-2113-4464-83C6-708EB799E3CC}" sibTransId="{B88EB08F-E36B-4FD0-A845-3C6DEFC43D1C}"/>
    <dgm:cxn modelId="{02DE7628-3507-442C-BF63-88B173671E1C}" srcId="{151AFACE-5A7A-44BB-A10E-223284A3E359}" destId="{2210F02A-FAF2-4053-81E7-75A10A1C185F}" srcOrd="0" destOrd="0" parTransId="{53168AFB-92F3-4947-A093-BA6E345DC7E9}" sibTransId="{0C59DFE9-422E-4C71-806F-60F61709D9DD}"/>
    <dgm:cxn modelId="{F595499F-53A5-4E65-AB81-FEE5958706DD}" type="presOf" srcId="{9FB6E4F1-64B2-4919-A817-D202FB5C2BDD}" destId="{6115E4DD-DD44-4EBF-86F0-2DDBF1E7D1DD}" srcOrd="1" destOrd="0" presId="urn:microsoft.com/office/officeart/2005/8/layout/orgChart1"/>
    <dgm:cxn modelId="{F763C9BB-8C5A-4967-BA95-16246FC570AA}" type="presOf" srcId="{E3CDE551-DD08-4B58-8244-B345E82B74F2}" destId="{E325C088-761A-4F41-90E3-0D8D8B642840}" srcOrd="0" destOrd="0" presId="urn:microsoft.com/office/officeart/2005/8/layout/orgChart1"/>
    <dgm:cxn modelId="{5CF5717F-1331-4AEB-B417-0A07F373BB1B}" type="presOf" srcId="{974488E9-BC5E-49AC-856C-36EFF872D42D}" destId="{9C32D549-6F40-40C8-A2A8-B2307C0BBEEA}" srcOrd="1" destOrd="0" presId="urn:microsoft.com/office/officeart/2005/8/layout/orgChart1"/>
    <dgm:cxn modelId="{61400916-139B-4C6E-9343-BCCCCB807345}" type="presOf" srcId="{1C2E1F91-892D-45CB-BF13-CBC33BDC0A15}" destId="{E89BF071-F312-49AD-8DEC-BE5BA387D562}" srcOrd="1" destOrd="0" presId="urn:microsoft.com/office/officeart/2005/8/layout/orgChart1"/>
    <dgm:cxn modelId="{E34F1921-02D0-423F-B654-8DB6A2FD6E4E}" type="presOf" srcId="{ED65E566-E6F8-43F0-A21E-727A4E09927F}" destId="{C5712722-0DDF-48BC-95B8-A25B4FE51169}" srcOrd="1" destOrd="0" presId="urn:microsoft.com/office/officeart/2005/8/layout/orgChart1"/>
    <dgm:cxn modelId="{C4238521-2446-40A0-86CD-547A3189F7DD}" type="presOf" srcId="{D095D5A7-82E7-4460-9815-9B0AABC73FF5}" destId="{C16ABCE6-4830-4176-8B0B-4DCC859D4B53}" srcOrd="0" destOrd="0" presId="urn:microsoft.com/office/officeart/2005/8/layout/orgChart1"/>
    <dgm:cxn modelId="{CB556274-AE64-425E-9E50-BD6306E182DF}" srcId="{ED65E566-E6F8-43F0-A21E-727A4E09927F}" destId="{81FA9CDB-9BF8-40F4-88DD-BE6E1B96A6AC}" srcOrd="1" destOrd="0" parTransId="{D4980179-411E-4256-9323-38E41AD3E14E}" sibTransId="{0D7E5A8E-3A6E-4ABA-90A6-3876E103702E}"/>
    <dgm:cxn modelId="{B0093DE9-8921-4488-BE5A-1F048BA2D98D}" srcId="{9FB6E4F1-64B2-4919-A817-D202FB5C2BDD}" destId="{974488E9-BC5E-49AC-856C-36EFF872D42D}" srcOrd="0" destOrd="0" parTransId="{98A41E5F-CC39-48AF-BFC6-F6B8BCEF2F09}" sibTransId="{5AAA5673-0847-4FD3-9098-A3AEA043FE26}"/>
    <dgm:cxn modelId="{60BF06C3-464B-413C-9B33-FB346A5AD0A8}" srcId="{2BA7BE0B-5E6C-4CAE-A97D-9438EBB1669E}" destId="{2923C38E-57A0-45DD-88E4-362D88D78780}" srcOrd="1" destOrd="0" parTransId="{AE9DD7CE-6B21-4867-9640-13B59DE3233B}" sibTransId="{1F15CAFA-869F-4E7D-B90F-83609B2FDE53}"/>
    <dgm:cxn modelId="{B8FA44F9-8E07-4932-BB42-C6D8B0257678}" type="presOf" srcId="{723CE426-6FA4-4233-B168-6D1AE32F6FFD}" destId="{DCB27714-E8D7-43FC-9161-DBF566966FEE}" srcOrd="0" destOrd="0" presId="urn:microsoft.com/office/officeart/2005/8/layout/orgChart1"/>
    <dgm:cxn modelId="{19DCE4BA-1EA6-45E7-8524-CC89AA693E66}" type="presOf" srcId="{974488E9-BC5E-49AC-856C-36EFF872D42D}" destId="{A0012338-F318-42B5-BF9E-1F2AAFC32BAA}" srcOrd="0" destOrd="0" presId="urn:microsoft.com/office/officeart/2005/8/layout/orgChart1"/>
    <dgm:cxn modelId="{92165174-4D94-4B4D-B977-3219DC5DEF0B}" type="presOf" srcId="{AE9DD7CE-6B21-4867-9640-13B59DE3233B}" destId="{C5D9C7B9-68C8-4636-A9F4-48CE92EEDB93}" srcOrd="0" destOrd="0" presId="urn:microsoft.com/office/officeart/2005/8/layout/orgChart1"/>
    <dgm:cxn modelId="{405C152A-0790-4592-B41A-0FCF82E4DD8B}" srcId="{81FA9CDB-9BF8-40F4-88DD-BE6E1B96A6AC}" destId="{F1429F88-2196-4DD4-9AA9-32F47DF04E24}" srcOrd="0" destOrd="0" parTransId="{E0F41994-1D35-4C8B-8E7C-ACE231D4F338}" sibTransId="{82E12919-B1EE-4EBE-AE90-919E45C8E5DB}"/>
    <dgm:cxn modelId="{94D43068-FE88-4E50-A477-48475CD6C502}" srcId="{DA696061-ADE4-4832-B1EE-3029FBBCD0D1}" destId="{2BA7BE0B-5E6C-4CAE-A97D-9438EBB1669E}" srcOrd="2" destOrd="0" parTransId="{84D301BE-E57A-494F-B0B9-185E0A800CC1}" sibTransId="{39F6D9AF-975F-4143-A01A-4784A03C55C5}"/>
    <dgm:cxn modelId="{CB1B61D7-0E0B-4FF3-B226-8F16EE6305E2}" type="presOf" srcId="{151AFACE-5A7A-44BB-A10E-223284A3E359}" destId="{AC8E927C-62E4-4AC1-8BF4-A9B5919E423B}" srcOrd="0" destOrd="0" presId="urn:microsoft.com/office/officeart/2005/8/layout/orgChart1"/>
    <dgm:cxn modelId="{D2B92AAB-19E6-4E1D-BA3E-889598FA53BB}" type="presOf" srcId="{98336482-A3AA-4CC4-B45B-894B890D4E31}" destId="{CA0D4ED0-061C-4A64-A42A-4CC6640BA2A8}" srcOrd="1" destOrd="0" presId="urn:microsoft.com/office/officeart/2005/8/layout/orgChart1"/>
    <dgm:cxn modelId="{78850EAA-0E25-4AFD-822E-D6E264DE9190}" type="presOf" srcId="{98A41E5F-CC39-48AF-BFC6-F6B8BCEF2F09}" destId="{FB6D26B6-22FB-4C48-B81B-C0EE362D784E}" srcOrd="0" destOrd="0" presId="urn:microsoft.com/office/officeart/2005/8/layout/orgChart1"/>
    <dgm:cxn modelId="{09CCB3D0-8830-483C-82B2-518275A759A9}" type="presOf" srcId="{32DBF441-822A-4128-A07D-687D315CBBA3}" destId="{48481B09-5F36-4EEA-8EF6-D0B089CA5E8F}" srcOrd="0" destOrd="0" presId="urn:microsoft.com/office/officeart/2005/8/layout/orgChart1"/>
    <dgm:cxn modelId="{6FE4F1BC-B291-4371-B191-5DA00132137B}" type="presOf" srcId="{F1429F88-2196-4DD4-9AA9-32F47DF04E24}" destId="{60A893C5-7D22-4557-9886-AE0E1B54B44D}" srcOrd="1" destOrd="0" presId="urn:microsoft.com/office/officeart/2005/8/layout/orgChart1"/>
    <dgm:cxn modelId="{4FA1D4C7-F352-4688-ABC5-0634C04CEC24}" type="presOf" srcId="{061BE450-BA66-48E7-BE36-E89E6B28C437}" destId="{25B266FC-DF92-47CB-B368-597F1324F400}" srcOrd="0" destOrd="0" presId="urn:microsoft.com/office/officeart/2005/8/layout/orgChart1"/>
    <dgm:cxn modelId="{FA5D01EB-7B67-4464-BF6C-020C7E1AEC0D}" type="presOf" srcId="{1FB667FF-1F71-48F7-8E97-FE48ADBBA539}" destId="{BFFF14A9-F37C-48B9-98D0-34931DEFE09A}" srcOrd="0" destOrd="0" presId="urn:microsoft.com/office/officeart/2005/8/layout/orgChart1"/>
    <dgm:cxn modelId="{07487BB3-17CB-498A-83C6-033B0B804F5C}" type="presOf" srcId="{2923C38E-57A0-45DD-88E4-362D88D78780}" destId="{D04B46CA-1F18-4749-B0FD-D786F26D7F50}" srcOrd="1" destOrd="0" presId="urn:microsoft.com/office/officeart/2005/8/layout/orgChart1"/>
    <dgm:cxn modelId="{F8C4707B-4BBC-46F3-92A9-437B6DE3E53E}" type="presOf" srcId="{851FF6A8-631C-4713-BCE8-A4A97E0EFB78}" destId="{D217AF6A-F3EC-4161-B634-B172F1A64FBA}" srcOrd="0" destOrd="0" presId="urn:microsoft.com/office/officeart/2005/8/layout/orgChart1"/>
    <dgm:cxn modelId="{E277603B-200A-4C9D-A108-5A572193113A}" type="presOf" srcId="{151AFACE-5A7A-44BB-A10E-223284A3E359}" destId="{DE7C46A0-5D79-48BC-95AC-E0F19B7A6AEC}" srcOrd="1" destOrd="0" presId="urn:microsoft.com/office/officeart/2005/8/layout/orgChart1"/>
    <dgm:cxn modelId="{9AE95DA4-5390-439C-A1A0-E80D8C264B61}" type="presOf" srcId="{53168AFB-92F3-4947-A093-BA6E345DC7E9}" destId="{694A5339-DA44-4C89-9E30-09ADF6DE01D4}" srcOrd="0" destOrd="0" presId="urn:microsoft.com/office/officeart/2005/8/layout/orgChart1"/>
    <dgm:cxn modelId="{49B39679-3DC1-41ED-A872-665525E2BA2D}" srcId="{D9038207-95F5-46ED-BEA9-1844813AE0C8}" destId="{ED65E566-E6F8-43F0-A21E-727A4E09927F}" srcOrd="0" destOrd="0" parTransId="{08D32914-E406-4DA9-A24C-B24104740D71}" sibTransId="{15EDAC7A-5920-4945-87AE-760184C66750}"/>
    <dgm:cxn modelId="{8CB70DCD-6CD7-48C8-A581-B1AD9D4F1537}" type="presOf" srcId="{9FB6E4F1-64B2-4919-A817-D202FB5C2BDD}" destId="{F0E25577-A6DB-4C9D-B716-CE83CE641F6D}" srcOrd="0" destOrd="0" presId="urn:microsoft.com/office/officeart/2005/8/layout/orgChart1"/>
    <dgm:cxn modelId="{B41EEA34-0CD3-47F9-8E02-5FBCAAE1848B}" srcId="{2BA7BE0B-5E6C-4CAE-A97D-9438EBB1669E}" destId="{851FF6A8-631C-4713-BCE8-A4A97E0EFB78}" srcOrd="2" destOrd="0" parTransId="{DADFC4CE-C8E9-4C9E-84C9-B5816237C0AB}" sibTransId="{2BE0F7AE-9189-4250-81BD-95352C733A5C}"/>
    <dgm:cxn modelId="{50E14D40-DF00-4008-9400-CFED8ECDE10D}" type="presOf" srcId="{98336482-A3AA-4CC4-B45B-894B890D4E31}" destId="{B5C96928-BFDB-48ED-ACAE-75CD0948FA1B}" srcOrd="0" destOrd="0" presId="urn:microsoft.com/office/officeart/2005/8/layout/orgChart1"/>
    <dgm:cxn modelId="{4FD62F68-F1AD-42C0-97A8-0042DF364F91}" type="presOf" srcId="{E3CDE551-DD08-4B58-8244-B345E82B74F2}" destId="{4EE0448C-060E-4820-A584-2CD2852B2609}" srcOrd="1" destOrd="0" presId="urn:microsoft.com/office/officeart/2005/8/layout/orgChart1"/>
    <dgm:cxn modelId="{E03A8C4B-ADE7-44DC-8D93-F873FF371D2C}" srcId="{81FA9CDB-9BF8-40F4-88DD-BE6E1B96A6AC}" destId="{23969D57-DFA6-4152-9FA4-746AD5CD84F8}" srcOrd="3" destOrd="0" parTransId="{614053FD-391B-4E30-A823-29CE79977B8B}" sibTransId="{3B813468-5F14-46A9-BFBB-C5317770A459}"/>
    <dgm:cxn modelId="{3CFC803E-A8D6-4EDF-B2CD-ACF2B9CCF00C}" type="presOf" srcId="{DF5A49A4-356B-47A1-988A-C8214C8F44C5}" destId="{4BDD1C80-A07B-44A1-B6C9-18391D4B5BB4}" srcOrd="0" destOrd="0" presId="urn:microsoft.com/office/officeart/2005/8/layout/orgChart1"/>
    <dgm:cxn modelId="{73FC980A-AA18-44AD-A4EC-841DA84BA613}" type="presOf" srcId="{23969D57-DFA6-4152-9FA4-746AD5CD84F8}" destId="{BE685BD1-9C2A-4B81-8CD9-6B91FE5F0A78}" srcOrd="0" destOrd="0" presId="urn:microsoft.com/office/officeart/2005/8/layout/orgChart1"/>
    <dgm:cxn modelId="{E2B7794F-2737-4725-B449-A07D1043924A}" type="presOf" srcId="{6EC95B0D-1748-4041-8361-7469A861188D}" destId="{F474458E-818C-4DDE-B38E-BE425609899A}" srcOrd="0" destOrd="0" presId="urn:microsoft.com/office/officeart/2005/8/layout/orgChart1"/>
    <dgm:cxn modelId="{D3417639-FB21-4A62-A1E1-1E93B869D05D}" type="presOf" srcId="{43BEC2E9-6EC4-42F1-91EC-308E65F5ACF5}" destId="{F653178B-61C8-4336-82E0-EE212A9AF3FD}" srcOrd="1" destOrd="0" presId="urn:microsoft.com/office/officeart/2005/8/layout/orgChart1"/>
    <dgm:cxn modelId="{39510902-82A5-4960-B094-3CE7E85D1E33}" type="presOf" srcId="{38349807-0FF5-4275-9CB6-5C7722732C32}" destId="{C832E14E-023F-487F-9558-797396BFF727}" srcOrd="0" destOrd="0" presId="urn:microsoft.com/office/officeart/2005/8/layout/orgChart1"/>
    <dgm:cxn modelId="{E9A5F639-14DB-42EF-B193-39E7D5618D9E}" type="presOf" srcId="{84D301BE-E57A-494F-B0B9-185E0A800CC1}" destId="{7328C132-FDF9-4E97-869E-4EEE17C6CC91}" srcOrd="0" destOrd="0" presId="urn:microsoft.com/office/officeart/2005/8/layout/orgChart1"/>
    <dgm:cxn modelId="{C1168321-7DB9-4D72-B53F-8B72FAA44836}" type="presOf" srcId="{614053FD-391B-4E30-A823-29CE79977B8B}" destId="{61A68F6A-3F7F-45B4-97A7-488C20A941C4}" srcOrd="0" destOrd="0" presId="urn:microsoft.com/office/officeart/2005/8/layout/orgChart1"/>
    <dgm:cxn modelId="{15128DAE-872B-4F25-B9B0-79A122AC3981}" type="presOf" srcId="{43BEC2E9-6EC4-42F1-91EC-308E65F5ACF5}" destId="{FCAFDD78-642B-4989-BDA2-0F3FB01CDBFB}" srcOrd="0" destOrd="0" presId="urn:microsoft.com/office/officeart/2005/8/layout/orgChart1"/>
    <dgm:cxn modelId="{DC61A380-0BDF-47BF-9302-ACE947DD1275}" type="presOf" srcId="{F4ABBAE3-6BEE-49CE-B5D6-6D506F152588}" destId="{6B637879-6C77-488B-9EEC-4DB7BEE8FC8B}" srcOrd="0" destOrd="0" presId="urn:microsoft.com/office/officeart/2005/8/layout/orgChart1"/>
    <dgm:cxn modelId="{310E73BB-E7C0-4F7C-8499-0D910C0163E7}" type="presOf" srcId="{2210F02A-FAF2-4053-81E7-75A10A1C185F}" destId="{776EDD3A-6F71-42AB-B606-7A42276EA44D}" srcOrd="0" destOrd="0" presId="urn:microsoft.com/office/officeart/2005/8/layout/orgChart1"/>
    <dgm:cxn modelId="{A9A35D2F-1D7A-4C6C-A51B-D2EEFC4DD909}" type="presOf" srcId="{DA696061-ADE4-4832-B1EE-3029FBBCD0D1}" destId="{95E08745-4451-43E6-A62D-F7575B2DCBBD}" srcOrd="0" destOrd="0" presId="urn:microsoft.com/office/officeart/2005/8/layout/orgChart1"/>
    <dgm:cxn modelId="{52F68D55-A9AD-4EC4-86C5-6E7594628993}" type="presOf" srcId="{5AEFEECE-7F34-4A63-B364-BF1FD78F1D7C}" destId="{CE488804-0848-43E8-B8EE-7CFEC19F81CA}" srcOrd="0" destOrd="0" presId="urn:microsoft.com/office/officeart/2005/8/layout/orgChart1"/>
    <dgm:cxn modelId="{D50C05E2-DDF6-40BD-9ADE-FE49241CD826}" type="presOf" srcId="{2210F02A-FAF2-4053-81E7-75A10A1C185F}" destId="{EA076991-0EDF-48FE-8F2B-2725287AB96D}" srcOrd="1" destOrd="0" presId="urn:microsoft.com/office/officeart/2005/8/layout/orgChart1"/>
    <dgm:cxn modelId="{3E237ED7-EE76-4469-8096-D524866CEF9B}" srcId="{DA696061-ADE4-4832-B1EE-3029FBBCD0D1}" destId="{151AFACE-5A7A-44BB-A10E-223284A3E359}" srcOrd="3" destOrd="0" parTransId="{32DBF441-822A-4128-A07D-687D315CBBA3}" sibTransId="{DEB5D5DF-EC86-493A-B7A7-373E7DA49DBF}"/>
    <dgm:cxn modelId="{B7A90C24-D292-4765-B1CC-A4E26C5D6B6E}" type="presOf" srcId="{23969D57-DFA6-4152-9FA4-746AD5CD84F8}" destId="{76DD2EFB-87F2-455D-A2D5-7100C197ABC6}" srcOrd="1" destOrd="0" presId="urn:microsoft.com/office/officeart/2005/8/layout/orgChart1"/>
    <dgm:cxn modelId="{4160ACF5-69C1-450E-831B-61CB1B47159F}" type="presOf" srcId="{2BA7BE0B-5E6C-4CAE-A97D-9438EBB1669E}" destId="{528B832F-A5D3-4D5A-B82D-002FC879528A}" srcOrd="0" destOrd="0" presId="urn:microsoft.com/office/officeart/2005/8/layout/orgChart1"/>
    <dgm:cxn modelId="{AEDA0509-E3C5-4D16-A738-048BAABC2F73}" type="presOf" srcId="{851FF6A8-631C-4713-BCE8-A4A97E0EFB78}" destId="{E4A06124-18B3-4F6B-AD48-94D80221E2FF}" srcOrd="1" destOrd="0" presId="urn:microsoft.com/office/officeart/2005/8/layout/orgChart1"/>
    <dgm:cxn modelId="{67E18385-2FAA-449E-92C8-1517E88A61EF}" type="presOf" srcId="{1C2E1F91-892D-45CB-BF13-CBC33BDC0A15}" destId="{ED4BD7C4-31D5-49A7-B597-10AA123245ED}" srcOrd="0" destOrd="0" presId="urn:microsoft.com/office/officeart/2005/8/layout/orgChart1"/>
    <dgm:cxn modelId="{E7635CE0-0801-47A4-AA10-EA3171B0EEC9}" srcId="{9FB6E4F1-64B2-4919-A817-D202FB5C2BDD}" destId="{1FB667FF-1F71-48F7-8E97-FE48ADBBA539}" srcOrd="1" destOrd="0" parTransId="{DF5A49A4-356B-47A1-988A-C8214C8F44C5}" sibTransId="{6AFCDA6E-0F60-420B-AADC-8DE45107D7C8}"/>
    <dgm:cxn modelId="{42F55651-0DBC-4CFE-9EBB-673F4E73ABBE}" type="presOf" srcId="{DA696061-ADE4-4832-B1EE-3029FBBCD0D1}" destId="{0A42C1FE-A896-486F-9898-07E5FAA39759}" srcOrd="1" destOrd="0" presId="urn:microsoft.com/office/officeart/2005/8/layout/orgChart1"/>
    <dgm:cxn modelId="{57496605-CE18-479D-B1B3-D2E069D3CB48}" type="presOf" srcId="{D9038207-95F5-46ED-BEA9-1844813AE0C8}" destId="{6762261A-2BE5-4EAE-8EEF-A4277FD05DEE}" srcOrd="0" destOrd="0" presId="urn:microsoft.com/office/officeart/2005/8/layout/orgChart1"/>
    <dgm:cxn modelId="{1A05E013-7AE2-4D06-B637-8E0365C5776F}" srcId="{151AFACE-5A7A-44BB-A10E-223284A3E359}" destId="{D095D5A7-82E7-4460-9815-9B0AABC73FF5}" srcOrd="2" destOrd="0" parTransId="{38349807-0FF5-4275-9CB6-5C7722732C32}" sibTransId="{D3E0BFFF-A373-4FD1-A7A0-EB3A886236DE}"/>
    <dgm:cxn modelId="{F934890C-254C-4F4C-BA33-BE7945A0603B}" type="presOf" srcId="{D4980179-411E-4256-9323-38E41AD3E14E}" destId="{FD40F335-3313-4879-82BC-F8BD48252B3E}" srcOrd="0" destOrd="0" presId="urn:microsoft.com/office/officeart/2005/8/layout/orgChart1"/>
    <dgm:cxn modelId="{003CAD6B-CDB7-4FAF-8C99-D9638FBC983C}" srcId="{2BA7BE0B-5E6C-4CAE-A97D-9438EBB1669E}" destId="{98336482-A3AA-4CC4-B45B-894B890D4E31}" srcOrd="0" destOrd="0" parTransId="{723CE426-6FA4-4233-B168-6D1AE32F6FFD}" sibTransId="{F66E8CF4-096C-48B5-82A9-A7FCFC814905}"/>
    <dgm:cxn modelId="{D4BB2F18-BEE7-46AC-9691-9E0503499539}" type="presOf" srcId="{27083F09-D9C3-4A94-B863-CAF706C8A7AF}" destId="{6A56DC8C-681E-47B5-AD67-E1EA1EA22E78}" srcOrd="0" destOrd="0" presId="urn:microsoft.com/office/officeart/2005/8/layout/orgChart1"/>
    <dgm:cxn modelId="{8AC99618-C5CC-4FDA-8B5C-04638567E98A}" type="presOf" srcId="{D8287D1C-3A3F-4773-9F18-0AC8DCD13A8F}" destId="{698CAC83-5432-4123-AAB7-BA40733C7B90}" srcOrd="0" destOrd="0" presId="urn:microsoft.com/office/officeart/2005/8/layout/orgChart1"/>
    <dgm:cxn modelId="{F55F9DDD-2F6F-4038-987D-45210547D3B1}" type="presOf" srcId="{ED65E566-E6F8-43F0-A21E-727A4E09927F}" destId="{FA3C27A2-6D87-4774-BF8D-247B4CCFAC26}" srcOrd="0" destOrd="0" presId="urn:microsoft.com/office/officeart/2005/8/layout/orgChart1"/>
    <dgm:cxn modelId="{1DFF480C-33C9-496F-80D6-8CC4EEAA99C2}" srcId="{9FB6E4F1-64B2-4919-A817-D202FB5C2BDD}" destId="{E3CDE551-DD08-4B58-8244-B345E82B74F2}" srcOrd="2" destOrd="0" parTransId="{F4ABBAE3-6BEE-49CE-B5D6-6D506F152588}" sibTransId="{ACCDE57E-073D-4B76-82F0-283C87DC6DAB}"/>
    <dgm:cxn modelId="{6734A4DD-7436-4334-A205-93E03A9F3829}" type="presOf" srcId="{D36F5AFE-B446-44E0-AA05-50E17D83F3E4}" destId="{17AC0BEA-55F5-4340-B11D-1D320AEB41EA}" srcOrd="0" destOrd="0" presId="urn:microsoft.com/office/officeart/2005/8/layout/orgChart1"/>
    <dgm:cxn modelId="{58F7AA5D-3530-4492-B9A6-A711444DD1DB}" type="presOf" srcId="{1FB667FF-1F71-48F7-8E97-FE48ADBBA539}" destId="{D8D00CEA-16EC-4484-ABA9-AAD9C2862E4F}" srcOrd="1" destOrd="0" presId="urn:microsoft.com/office/officeart/2005/8/layout/orgChart1"/>
    <dgm:cxn modelId="{F70D66A1-11EC-4048-AF87-264387C569FB}" type="presOf" srcId="{E0F41994-1D35-4C8B-8E7C-ACE231D4F338}" destId="{24303CC9-C162-4577-B24C-821AF507E9BF}" srcOrd="0" destOrd="0" presId="urn:microsoft.com/office/officeart/2005/8/layout/orgChart1"/>
    <dgm:cxn modelId="{74E69695-2CD5-4007-9009-6BF449E0FE25}" type="presOf" srcId="{DADFC4CE-C8E9-4C9E-84C9-B5816237C0AB}" destId="{FB4B1E62-2C94-4214-A9A4-FB7815086B09}" srcOrd="0" destOrd="0" presId="urn:microsoft.com/office/officeart/2005/8/layout/orgChart1"/>
    <dgm:cxn modelId="{4EF32442-EC87-4B26-AAAC-4759A0A3A1AA}" type="presParOf" srcId="{6762261A-2BE5-4EAE-8EEF-A4277FD05DEE}" destId="{7E16DBE9-EA3F-421D-AAEC-D4ACBB13A713}" srcOrd="0" destOrd="0" presId="urn:microsoft.com/office/officeart/2005/8/layout/orgChart1"/>
    <dgm:cxn modelId="{F050E793-4F35-422D-B08F-0E3C773DA9CF}" type="presParOf" srcId="{7E16DBE9-EA3F-421D-AAEC-D4ACBB13A713}" destId="{22A63F29-7233-44A8-935B-18AFC90D46DD}" srcOrd="0" destOrd="0" presId="urn:microsoft.com/office/officeart/2005/8/layout/orgChart1"/>
    <dgm:cxn modelId="{24CD40EE-1466-4C61-AAE6-86C47BAD4DF5}" type="presParOf" srcId="{22A63F29-7233-44A8-935B-18AFC90D46DD}" destId="{FA3C27A2-6D87-4774-BF8D-247B4CCFAC26}" srcOrd="0" destOrd="0" presId="urn:microsoft.com/office/officeart/2005/8/layout/orgChart1"/>
    <dgm:cxn modelId="{B27B385E-87E2-4C4A-9851-E86CE9A59AEE}" type="presParOf" srcId="{22A63F29-7233-44A8-935B-18AFC90D46DD}" destId="{C5712722-0DDF-48BC-95B8-A25B4FE51169}" srcOrd="1" destOrd="0" presId="urn:microsoft.com/office/officeart/2005/8/layout/orgChart1"/>
    <dgm:cxn modelId="{6CEAF945-2408-4059-B42E-F45F03CB96E9}" type="presParOf" srcId="{7E16DBE9-EA3F-421D-AAEC-D4ACBB13A713}" destId="{2A6AAEB4-9BD0-4553-9239-79E81AD1E742}" srcOrd="1" destOrd="0" presId="urn:microsoft.com/office/officeart/2005/8/layout/orgChart1"/>
    <dgm:cxn modelId="{E80E14E9-E167-4657-B450-CBA3A60DCB5B}" type="presParOf" srcId="{2A6AAEB4-9BD0-4553-9239-79E81AD1E742}" destId="{81AF9F8B-C637-450F-A992-3F5A7293D311}" srcOrd="0" destOrd="0" presId="urn:microsoft.com/office/officeart/2005/8/layout/orgChart1"/>
    <dgm:cxn modelId="{AC3D6332-1AF5-4103-A40A-47FA72330C6E}" type="presParOf" srcId="{2A6AAEB4-9BD0-4553-9239-79E81AD1E742}" destId="{238B930C-94C1-4DCF-9DC0-0F781B2C6264}" srcOrd="1" destOrd="0" presId="urn:microsoft.com/office/officeart/2005/8/layout/orgChart1"/>
    <dgm:cxn modelId="{FF135D5B-6B76-483B-BF5A-91C38D166D26}" type="presParOf" srcId="{238B930C-94C1-4DCF-9DC0-0F781B2C6264}" destId="{2E0871B6-6AEA-4329-91C5-3D4FB6BE0AD1}" srcOrd="0" destOrd="0" presId="urn:microsoft.com/office/officeart/2005/8/layout/orgChart1"/>
    <dgm:cxn modelId="{0DCE2FED-EBB0-4210-8DE1-A7F8A7F50BD1}" type="presParOf" srcId="{2E0871B6-6AEA-4329-91C5-3D4FB6BE0AD1}" destId="{95E08745-4451-43E6-A62D-F7575B2DCBBD}" srcOrd="0" destOrd="0" presId="urn:microsoft.com/office/officeart/2005/8/layout/orgChart1"/>
    <dgm:cxn modelId="{F6EE96E1-BC22-4F11-966F-A14ACB814BEA}" type="presParOf" srcId="{2E0871B6-6AEA-4329-91C5-3D4FB6BE0AD1}" destId="{0A42C1FE-A896-486F-9898-07E5FAA39759}" srcOrd="1" destOrd="0" presId="urn:microsoft.com/office/officeart/2005/8/layout/orgChart1"/>
    <dgm:cxn modelId="{2BB39B99-DDAE-4F9F-B89D-E015AA68622F}" type="presParOf" srcId="{238B930C-94C1-4DCF-9DC0-0F781B2C6264}" destId="{A35C1D33-E1DB-4579-9D60-41A60336773B}" srcOrd="1" destOrd="0" presId="urn:microsoft.com/office/officeart/2005/8/layout/orgChart1"/>
    <dgm:cxn modelId="{B4A693CD-EB26-4395-8825-50345CB3846D}" type="presParOf" srcId="{A35C1D33-E1DB-4579-9D60-41A60336773B}" destId="{E57F2019-06E0-4202-8458-9DAE34DF6970}" srcOrd="0" destOrd="0" presId="urn:microsoft.com/office/officeart/2005/8/layout/orgChart1"/>
    <dgm:cxn modelId="{3179F264-1664-4D1E-975E-8D39B36B0BD8}" type="presParOf" srcId="{A35C1D33-E1DB-4579-9D60-41A60336773B}" destId="{70E08DAB-AE99-4B03-A12C-936D5B72CE79}" srcOrd="1" destOrd="0" presId="urn:microsoft.com/office/officeart/2005/8/layout/orgChart1"/>
    <dgm:cxn modelId="{059C648B-27FA-4EA2-8A12-6D29C8FA9D78}" type="presParOf" srcId="{70E08DAB-AE99-4B03-A12C-936D5B72CE79}" destId="{FED46056-6A9E-4960-A998-B047F9154117}" srcOrd="0" destOrd="0" presId="urn:microsoft.com/office/officeart/2005/8/layout/orgChart1"/>
    <dgm:cxn modelId="{666FE555-002E-4975-AFD9-821A077B2282}" type="presParOf" srcId="{FED46056-6A9E-4960-A998-B047F9154117}" destId="{CE488804-0848-43E8-B8EE-7CFEC19F81CA}" srcOrd="0" destOrd="0" presId="urn:microsoft.com/office/officeart/2005/8/layout/orgChart1"/>
    <dgm:cxn modelId="{17CBBA50-88D9-41DB-A7A7-4CA46FA9DAB4}" type="presParOf" srcId="{FED46056-6A9E-4960-A998-B047F9154117}" destId="{B421C7CB-3150-483F-BD8D-5704D76E178D}" srcOrd="1" destOrd="0" presId="urn:microsoft.com/office/officeart/2005/8/layout/orgChart1"/>
    <dgm:cxn modelId="{34B4E372-6E41-4571-9A9D-05DA7821458A}" type="presParOf" srcId="{70E08DAB-AE99-4B03-A12C-936D5B72CE79}" destId="{D18BC165-365C-4E61-8971-94838ECCDFBA}" srcOrd="1" destOrd="0" presId="urn:microsoft.com/office/officeart/2005/8/layout/orgChart1"/>
    <dgm:cxn modelId="{4C3B8995-1B34-4477-9202-D3DA2BFEC7EF}" type="presParOf" srcId="{70E08DAB-AE99-4B03-A12C-936D5B72CE79}" destId="{A037984B-6F77-4090-AA5E-6F5042F43495}" srcOrd="2" destOrd="0" presId="urn:microsoft.com/office/officeart/2005/8/layout/orgChart1"/>
    <dgm:cxn modelId="{62A77292-5A6B-4FA9-83BC-741B13214905}" type="presParOf" srcId="{A35C1D33-E1DB-4579-9D60-41A60336773B}" destId="{25B266FC-DF92-47CB-B368-597F1324F400}" srcOrd="2" destOrd="0" presId="urn:microsoft.com/office/officeart/2005/8/layout/orgChart1"/>
    <dgm:cxn modelId="{AA12EDE6-1A80-4EB7-8DBA-01D645AB2E69}" type="presParOf" srcId="{A35C1D33-E1DB-4579-9D60-41A60336773B}" destId="{2F179931-FC4A-457D-859A-BB4E0C889E57}" srcOrd="3" destOrd="0" presId="urn:microsoft.com/office/officeart/2005/8/layout/orgChart1"/>
    <dgm:cxn modelId="{0251617F-6AF4-42B9-9004-4E410652EE28}" type="presParOf" srcId="{2F179931-FC4A-457D-859A-BB4E0C889E57}" destId="{DB84227C-6A82-4886-977D-CE59E208FEDD}" srcOrd="0" destOrd="0" presId="urn:microsoft.com/office/officeart/2005/8/layout/orgChart1"/>
    <dgm:cxn modelId="{9CC8B57D-C1EF-400E-861C-14F510BB3105}" type="presParOf" srcId="{DB84227C-6A82-4886-977D-CE59E208FEDD}" destId="{F0E25577-A6DB-4C9D-B716-CE83CE641F6D}" srcOrd="0" destOrd="0" presId="urn:microsoft.com/office/officeart/2005/8/layout/orgChart1"/>
    <dgm:cxn modelId="{BC554823-F922-460C-A942-9329A9855B60}" type="presParOf" srcId="{DB84227C-6A82-4886-977D-CE59E208FEDD}" destId="{6115E4DD-DD44-4EBF-86F0-2DDBF1E7D1DD}" srcOrd="1" destOrd="0" presId="urn:microsoft.com/office/officeart/2005/8/layout/orgChart1"/>
    <dgm:cxn modelId="{DD7D6D44-8E5B-429F-AF34-47E5689AE83D}" type="presParOf" srcId="{2F179931-FC4A-457D-859A-BB4E0C889E57}" destId="{06F86C0A-C6CF-472E-BEC7-0749298168EE}" srcOrd="1" destOrd="0" presId="urn:microsoft.com/office/officeart/2005/8/layout/orgChart1"/>
    <dgm:cxn modelId="{F67F5210-11F7-44A8-AC56-645EB55B7BAD}" type="presParOf" srcId="{06F86C0A-C6CF-472E-BEC7-0749298168EE}" destId="{FB6D26B6-22FB-4C48-B81B-C0EE362D784E}" srcOrd="0" destOrd="0" presId="urn:microsoft.com/office/officeart/2005/8/layout/orgChart1"/>
    <dgm:cxn modelId="{E53C6306-BEC4-4D17-814E-423FDB9C5858}" type="presParOf" srcId="{06F86C0A-C6CF-472E-BEC7-0749298168EE}" destId="{2D656D3F-D9D6-4CF6-A45D-EC2490CAE6C7}" srcOrd="1" destOrd="0" presId="urn:microsoft.com/office/officeart/2005/8/layout/orgChart1"/>
    <dgm:cxn modelId="{9620A457-216C-4A38-A17F-A96DF2F6DBAE}" type="presParOf" srcId="{2D656D3F-D9D6-4CF6-A45D-EC2490CAE6C7}" destId="{D176C5D7-4D42-4D91-A264-E53C57AB0A4F}" srcOrd="0" destOrd="0" presId="urn:microsoft.com/office/officeart/2005/8/layout/orgChart1"/>
    <dgm:cxn modelId="{51537767-2B43-4BBB-BD6E-529296A9C5A5}" type="presParOf" srcId="{D176C5D7-4D42-4D91-A264-E53C57AB0A4F}" destId="{A0012338-F318-42B5-BF9E-1F2AAFC32BAA}" srcOrd="0" destOrd="0" presId="urn:microsoft.com/office/officeart/2005/8/layout/orgChart1"/>
    <dgm:cxn modelId="{21D514FD-FC96-4133-BA9D-04E86B6783AC}" type="presParOf" srcId="{D176C5D7-4D42-4D91-A264-E53C57AB0A4F}" destId="{9C32D549-6F40-40C8-A2A8-B2307C0BBEEA}" srcOrd="1" destOrd="0" presId="urn:microsoft.com/office/officeart/2005/8/layout/orgChart1"/>
    <dgm:cxn modelId="{9541B904-A078-45F2-BF15-0A240CF63A3D}" type="presParOf" srcId="{2D656D3F-D9D6-4CF6-A45D-EC2490CAE6C7}" destId="{71FA9DEB-6689-467E-B981-06E61E7DA95A}" srcOrd="1" destOrd="0" presId="urn:microsoft.com/office/officeart/2005/8/layout/orgChart1"/>
    <dgm:cxn modelId="{A32BB000-F7B9-4103-9625-51F0438E7B72}" type="presParOf" srcId="{2D656D3F-D9D6-4CF6-A45D-EC2490CAE6C7}" destId="{3C54F5C2-914D-4F20-82A1-8F349D273B8F}" srcOrd="2" destOrd="0" presId="urn:microsoft.com/office/officeart/2005/8/layout/orgChart1"/>
    <dgm:cxn modelId="{91AE849B-D106-4B00-B050-F449B9F74DA7}" type="presParOf" srcId="{06F86C0A-C6CF-472E-BEC7-0749298168EE}" destId="{4BDD1C80-A07B-44A1-B6C9-18391D4B5BB4}" srcOrd="2" destOrd="0" presId="urn:microsoft.com/office/officeart/2005/8/layout/orgChart1"/>
    <dgm:cxn modelId="{A4E46F29-00BB-453F-9A05-96AD0EA46FA9}" type="presParOf" srcId="{06F86C0A-C6CF-472E-BEC7-0749298168EE}" destId="{F9E46237-CA5B-460B-9839-4BCACADD5866}" srcOrd="3" destOrd="0" presId="urn:microsoft.com/office/officeart/2005/8/layout/orgChart1"/>
    <dgm:cxn modelId="{8564816F-F237-4CD9-BB9B-4446A9C64BB4}" type="presParOf" srcId="{F9E46237-CA5B-460B-9839-4BCACADD5866}" destId="{D3B7726F-9790-403F-8997-8C615A135424}" srcOrd="0" destOrd="0" presId="urn:microsoft.com/office/officeart/2005/8/layout/orgChart1"/>
    <dgm:cxn modelId="{747279E6-F243-42E3-AA0D-2CE9268B8B0D}" type="presParOf" srcId="{D3B7726F-9790-403F-8997-8C615A135424}" destId="{BFFF14A9-F37C-48B9-98D0-34931DEFE09A}" srcOrd="0" destOrd="0" presId="urn:microsoft.com/office/officeart/2005/8/layout/orgChart1"/>
    <dgm:cxn modelId="{0E09F23A-CB3A-48BB-AF65-22527FAA1D3A}" type="presParOf" srcId="{D3B7726F-9790-403F-8997-8C615A135424}" destId="{D8D00CEA-16EC-4484-ABA9-AAD9C2862E4F}" srcOrd="1" destOrd="0" presId="urn:microsoft.com/office/officeart/2005/8/layout/orgChart1"/>
    <dgm:cxn modelId="{DE61A110-C811-48AF-A896-F007FAEC7E1F}" type="presParOf" srcId="{F9E46237-CA5B-460B-9839-4BCACADD5866}" destId="{FB192DBD-E9BC-4CE5-80F2-6662F01AC4F0}" srcOrd="1" destOrd="0" presId="urn:microsoft.com/office/officeart/2005/8/layout/orgChart1"/>
    <dgm:cxn modelId="{5E81DCA7-2112-40F7-9066-058E536EA368}" type="presParOf" srcId="{F9E46237-CA5B-460B-9839-4BCACADD5866}" destId="{09169453-0F2D-4500-A5D6-FEB4FCD78DC0}" srcOrd="2" destOrd="0" presId="urn:microsoft.com/office/officeart/2005/8/layout/orgChart1"/>
    <dgm:cxn modelId="{4589EF83-8A8D-4E40-AD08-D5319D0AA3A8}" type="presParOf" srcId="{06F86C0A-C6CF-472E-BEC7-0749298168EE}" destId="{6B637879-6C77-488B-9EEC-4DB7BEE8FC8B}" srcOrd="4" destOrd="0" presId="urn:microsoft.com/office/officeart/2005/8/layout/orgChart1"/>
    <dgm:cxn modelId="{33473E59-C5FA-4471-B145-18CE835428FE}" type="presParOf" srcId="{06F86C0A-C6CF-472E-BEC7-0749298168EE}" destId="{83607A77-7946-473A-9B31-180110546FDD}" srcOrd="5" destOrd="0" presId="urn:microsoft.com/office/officeart/2005/8/layout/orgChart1"/>
    <dgm:cxn modelId="{34DA6766-7567-4C53-B24A-46E5E03CD197}" type="presParOf" srcId="{83607A77-7946-473A-9B31-180110546FDD}" destId="{090E3EE0-606C-48B8-A3F6-DD9F0BA5FCC8}" srcOrd="0" destOrd="0" presId="urn:microsoft.com/office/officeart/2005/8/layout/orgChart1"/>
    <dgm:cxn modelId="{2A0A88EE-88FD-4D84-9241-2514B48C525D}" type="presParOf" srcId="{090E3EE0-606C-48B8-A3F6-DD9F0BA5FCC8}" destId="{E325C088-761A-4F41-90E3-0D8D8B642840}" srcOrd="0" destOrd="0" presId="urn:microsoft.com/office/officeart/2005/8/layout/orgChart1"/>
    <dgm:cxn modelId="{8D1C4BD8-07D2-4AD7-B9E5-B3E55CB5A704}" type="presParOf" srcId="{090E3EE0-606C-48B8-A3F6-DD9F0BA5FCC8}" destId="{4EE0448C-060E-4820-A584-2CD2852B2609}" srcOrd="1" destOrd="0" presId="urn:microsoft.com/office/officeart/2005/8/layout/orgChart1"/>
    <dgm:cxn modelId="{D89E24E3-CAE5-4B50-BA94-C1CF2EB1D859}" type="presParOf" srcId="{83607A77-7946-473A-9B31-180110546FDD}" destId="{6F3D018D-4767-4F92-A9C6-B1D4C1D5DBF5}" srcOrd="1" destOrd="0" presId="urn:microsoft.com/office/officeart/2005/8/layout/orgChart1"/>
    <dgm:cxn modelId="{773BC08A-8E67-4287-ACFD-9CE331F8619C}" type="presParOf" srcId="{83607A77-7946-473A-9B31-180110546FDD}" destId="{DA5D673C-A7A8-4C67-BF1C-8D962C86851E}" srcOrd="2" destOrd="0" presId="urn:microsoft.com/office/officeart/2005/8/layout/orgChart1"/>
    <dgm:cxn modelId="{6C541A6A-DE0C-4263-961F-9EE4B0767764}" type="presParOf" srcId="{2F179931-FC4A-457D-859A-BB4E0C889E57}" destId="{1F9D868B-CCFE-43A6-BBA4-A84205992CEE}" srcOrd="2" destOrd="0" presId="urn:microsoft.com/office/officeart/2005/8/layout/orgChart1"/>
    <dgm:cxn modelId="{609DA8EE-7131-4A24-8046-D081408A0FC5}" type="presParOf" srcId="{A35C1D33-E1DB-4579-9D60-41A60336773B}" destId="{7328C132-FDF9-4E97-869E-4EEE17C6CC91}" srcOrd="4" destOrd="0" presId="urn:microsoft.com/office/officeart/2005/8/layout/orgChart1"/>
    <dgm:cxn modelId="{E62E1243-9D89-485C-B4B8-29A5349599F0}" type="presParOf" srcId="{A35C1D33-E1DB-4579-9D60-41A60336773B}" destId="{760026EE-CF97-496A-86C2-5FC74A578433}" srcOrd="5" destOrd="0" presId="urn:microsoft.com/office/officeart/2005/8/layout/orgChart1"/>
    <dgm:cxn modelId="{7E19F7D0-01B6-46EA-96BE-B9495B94C8F7}" type="presParOf" srcId="{760026EE-CF97-496A-86C2-5FC74A578433}" destId="{973FB84F-EA81-41F5-80AF-979F1F95479D}" srcOrd="0" destOrd="0" presId="urn:microsoft.com/office/officeart/2005/8/layout/orgChart1"/>
    <dgm:cxn modelId="{D31E8556-C5C9-41C1-9315-D2BC68F15A80}" type="presParOf" srcId="{973FB84F-EA81-41F5-80AF-979F1F95479D}" destId="{528B832F-A5D3-4D5A-B82D-002FC879528A}" srcOrd="0" destOrd="0" presId="urn:microsoft.com/office/officeart/2005/8/layout/orgChart1"/>
    <dgm:cxn modelId="{57C4BCFB-5C6C-45D4-BFC4-DF29FBF159AF}" type="presParOf" srcId="{973FB84F-EA81-41F5-80AF-979F1F95479D}" destId="{7D587DF3-0B53-4299-A0A1-1E3876D525DB}" srcOrd="1" destOrd="0" presId="urn:microsoft.com/office/officeart/2005/8/layout/orgChart1"/>
    <dgm:cxn modelId="{06BA1CE4-0D4B-4359-B5B7-289C9D69C474}" type="presParOf" srcId="{760026EE-CF97-496A-86C2-5FC74A578433}" destId="{F3F6AE1A-6A7D-4CC1-894F-4BCD14130DE6}" srcOrd="1" destOrd="0" presId="urn:microsoft.com/office/officeart/2005/8/layout/orgChart1"/>
    <dgm:cxn modelId="{4C7096C3-4E3C-4D66-A4EE-AD57FD4222BD}" type="presParOf" srcId="{F3F6AE1A-6A7D-4CC1-894F-4BCD14130DE6}" destId="{DCB27714-E8D7-43FC-9161-DBF566966FEE}" srcOrd="0" destOrd="0" presId="urn:microsoft.com/office/officeart/2005/8/layout/orgChart1"/>
    <dgm:cxn modelId="{E1C4EEF5-F2E4-4201-9DA2-8B57AA085498}" type="presParOf" srcId="{F3F6AE1A-6A7D-4CC1-894F-4BCD14130DE6}" destId="{0CE8949E-6B9E-4ADA-87DA-1570B85718C4}" srcOrd="1" destOrd="0" presId="urn:microsoft.com/office/officeart/2005/8/layout/orgChart1"/>
    <dgm:cxn modelId="{B44FE9EA-F481-4B9C-965F-6103E43CBCDE}" type="presParOf" srcId="{0CE8949E-6B9E-4ADA-87DA-1570B85718C4}" destId="{996ED9A9-53CC-4BAE-99F1-3BB002B2B184}" srcOrd="0" destOrd="0" presId="urn:microsoft.com/office/officeart/2005/8/layout/orgChart1"/>
    <dgm:cxn modelId="{403C0EE7-1E67-4278-A829-41A256337A6E}" type="presParOf" srcId="{996ED9A9-53CC-4BAE-99F1-3BB002B2B184}" destId="{B5C96928-BFDB-48ED-ACAE-75CD0948FA1B}" srcOrd="0" destOrd="0" presId="urn:microsoft.com/office/officeart/2005/8/layout/orgChart1"/>
    <dgm:cxn modelId="{DD02505F-D68B-4F47-B113-E911880F037D}" type="presParOf" srcId="{996ED9A9-53CC-4BAE-99F1-3BB002B2B184}" destId="{CA0D4ED0-061C-4A64-A42A-4CC6640BA2A8}" srcOrd="1" destOrd="0" presId="urn:microsoft.com/office/officeart/2005/8/layout/orgChart1"/>
    <dgm:cxn modelId="{1D943A8B-97AD-4AAA-A12F-B272F24A55E3}" type="presParOf" srcId="{0CE8949E-6B9E-4ADA-87DA-1570B85718C4}" destId="{04786FAD-F549-459D-99F5-98C8D3F48D8E}" srcOrd="1" destOrd="0" presId="urn:microsoft.com/office/officeart/2005/8/layout/orgChart1"/>
    <dgm:cxn modelId="{66A63220-568E-4877-806B-5697628194BF}" type="presParOf" srcId="{0CE8949E-6B9E-4ADA-87DA-1570B85718C4}" destId="{923D8BDC-8F9F-4B43-B0EB-CEB40B2DCFE3}" srcOrd="2" destOrd="0" presId="urn:microsoft.com/office/officeart/2005/8/layout/orgChart1"/>
    <dgm:cxn modelId="{B58F7BA3-DFA2-41A9-8B14-E512958E21D1}" type="presParOf" srcId="{F3F6AE1A-6A7D-4CC1-894F-4BCD14130DE6}" destId="{C5D9C7B9-68C8-4636-A9F4-48CE92EEDB93}" srcOrd="2" destOrd="0" presId="urn:microsoft.com/office/officeart/2005/8/layout/orgChart1"/>
    <dgm:cxn modelId="{C8564FD3-8EF9-46DF-B434-0C7660E0712A}" type="presParOf" srcId="{F3F6AE1A-6A7D-4CC1-894F-4BCD14130DE6}" destId="{B434D314-29A7-4928-B908-A14AFFE6B8FD}" srcOrd="3" destOrd="0" presId="urn:microsoft.com/office/officeart/2005/8/layout/orgChart1"/>
    <dgm:cxn modelId="{2FF648D2-5D4E-4256-8A24-2DD23F487131}" type="presParOf" srcId="{B434D314-29A7-4928-B908-A14AFFE6B8FD}" destId="{0F1AE881-4A19-4BE6-A03D-EAE1C72528F4}" srcOrd="0" destOrd="0" presId="urn:microsoft.com/office/officeart/2005/8/layout/orgChart1"/>
    <dgm:cxn modelId="{AD50C56A-9FCE-4033-B5A0-16D2E2B5F978}" type="presParOf" srcId="{0F1AE881-4A19-4BE6-A03D-EAE1C72528F4}" destId="{C89C5041-7BA9-47EB-86DF-33D08A701D3F}" srcOrd="0" destOrd="0" presId="urn:microsoft.com/office/officeart/2005/8/layout/orgChart1"/>
    <dgm:cxn modelId="{3B100A84-D8F4-49C8-8225-57DD6FAE85D3}" type="presParOf" srcId="{0F1AE881-4A19-4BE6-A03D-EAE1C72528F4}" destId="{D04B46CA-1F18-4749-B0FD-D786F26D7F50}" srcOrd="1" destOrd="0" presId="urn:microsoft.com/office/officeart/2005/8/layout/orgChart1"/>
    <dgm:cxn modelId="{3D926998-C596-4739-868F-80BDBE32D8BD}" type="presParOf" srcId="{B434D314-29A7-4928-B908-A14AFFE6B8FD}" destId="{A9C11B1F-90C1-4172-9F9B-62AA2BDD9470}" srcOrd="1" destOrd="0" presId="urn:microsoft.com/office/officeart/2005/8/layout/orgChart1"/>
    <dgm:cxn modelId="{15F3D975-EA20-43D3-AFF7-0DB6F31412D5}" type="presParOf" srcId="{B434D314-29A7-4928-B908-A14AFFE6B8FD}" destId="{1A1A63DD-4E67-41CF-A923-BA7131C25978}" srcOrd="2" destOrd="0" presId="urn:microsoft.com/office/officeart/2005/8/layout/orgChart1"/>
    <dgm:cxn modelId="{9DF38E42-79D8-4D20-B792-8C06D3AFCE2B}" type="presParOf" srcId="{F3F6AE1A-6A7D-4CC1-894F-4BCD14130DE6}" destId="{FB4B1E62-2C94-4214-A9A4-FB7815086B09}" srcOrd="4" destOrd="0" presId="urn:microsoft.com/office/officeart/2005/8/layout/orgChart1"/>
    <dgm:cxn modelId="{32D3A90B-9FF9-43B1-A33C-DAF258F01BB1}" type="presParOf" srcId="{F3F6AE1A-6A7D-4CC1-894F-4BCD14130DE6}" destId="{8AEEDC7D-EB52-40B1-9556-B6601BC9D452}" srcOrd="5" destOrd="0" presId="urn:microsoft.com/office/officeart/2005/8/layout/orgChart1"/>
    <dgm:cxn modelId="{A53560CB-E112-4443-8CCF-C3E5433CDCC2}" type="presParOf" srcId="{8AEEDC7D-EB52-40B1-9556-B6601BC9D452}" destId="{23FAF3CF-FC24-4F26-9B40-923AB31D3C8C}" srcOrd="0" destOrd="0" presId="urn:microsoft.com/office/officeart/2005/8/layout/orgChart1"/>
    <dgm:cxn modelId="{9F27809A-99A2-4EC4-AF25-0D6345A3B2C9}" type="presParOf" srcId="{23FAF3CF-FC24-4F26-9B40-923AB31D3C8C}" destId="{D217AF6A-F3EC-4161-B634-B172F1A64FBA}" srcOrd="0" destOrd="0" presId="urn:microsoft.com/office/officeart/2005/8/layout/orgChart1"/>
    <dgm:cxn modelId="{39B4B770-E699-4EA3-83C7-117C231EEF59}" type="presParOf" srcId="{23FAF3CF-FC24-4F26-9B40-923AB31D3C8C}" destId="{E4A06124-18B3-4F6B-AD48-94D80221E2FF}" srcOrd="1" destOrd="0" presId="urn:microsoft.com/office/officeart/2005/8/layout/orgChart1"/>
    <dgm:cxn modelId="{37587360-5883-453B-B2FC-8F179B71B20E}" type="presParOf" srcId="{8AEEDC7D-EB52-40B1-9556-B6601BC9D452}" destId="{D889A635-3F3C-45F4-9E82-35B8DC3E6F75}" srcOrd="1" destOrd="0" presId="urn:microsoft.com/office/officeart/2005/8/layout/orgChart1"/>
    <dgm:cxn modelId="{8C5A3A2D-6254-408E-ADD8-2640F93736CC}" type="presParOf" srcId="{8AEEDC7D-EB52-40B1-9556-B6601BC9D452}" destId="{8F862984-7CE7-45DB-AE34-E1865FB40AF4}" srcOrd="2" destOrd="0" presId="urn:microsoft.com/office/officeart/2005/8/layout/orgChart1"/>
    <dgm:cxn modelId="{68750591-5E93-48A3-8631-AB620997D5A3}" type="presParOf" srcId="{760026EE-CF97-496A-86C2-5FC74A578433}" destId="{97740E4B-D030-4584-8470-3630B6A0EF54}" srcOrd="2" destOrd="0" presId="urn:microsoft.com/office/officeart/2005/8/layout/orgChart1"/>
    <dgm:cxn modelId="{B3578A0E-4014-4DD7-A718-BB6E51A14809}" type="presParOf" srcId="{A35C1D33-E1DB-4579-9D60-41A60336773B}" destId="{48481B09-5F36-4EEA-8EF6-D0B089CA5E8F}" srcOrd="6" destOrd="0" presId="urn:microsoft.com/office/officeart/2005/8/layout/orgChart1"/>
    <dgm:cxn modelId="{F6E80AF0-54E9-407E-966C-7D1A7B27B3D2}" type="presParOf" srcId="{A35C1D33-E1DB-4579-9D60-41A60336773B}" destId="{AE8A7B07-CF04-4338-B95E-38A8A0F6C14E}" srcOrd="7" destOrd="0" presId="urn:microsoft.com/office/officeart/2005/8/layout/orgChart1"/>
    <dgm:cxn modelId="{59123B32-42AE-46D7-84CD-0FECE5328130}" type="presParOf" srcId="{AE8A7B07-CF04-4338-B95E-38A8A0F6C14E}" destId="{8ECDB552-DC84-4171-9D95-4EEDC985B191}" srcOrd="0" destOrd="0" presId="urn:microsoft.com/office/officeart/2005/8/layout/orgChart1"/>
    <dgm:cxn modelId="{A8A81C81-3E26-4611-8F3C-48B308F6209B}" type="presParOf" srcId="{8ECDB552-DC84-4171-9D95-4EEDC985B191}" destId="{AC8E927C-62E4-4AC1-8BF4-A9B5919E423B}" srcOrd="0" destOrd="0" presId="urn:microsoft.com/office/officeart/2005/8/layout/orgChart1"/>
    <dgm:cxn modelId="{EAEE11DA-8F72-4149-BD9A-B896C8DFDE4E}" type="presParOf" srcId="{8ECDB552-DC84-4171-9D95-4EEDC985B191}" destId="{DE7C46A0-5D79-48BC-95AC-E0F19B7A6AEC}" srcOrd="1" destOrd="0" presId="urn:microsoft.com/office/officeart/2005/8/layout/orgChart1"/>
    <dgm:cxn modelId="{F7F7C697-7E57-42B6-B922-4AC555D45537}" type="presParOf" srcId="{AE8A7B07-CF04-4338-B95E-38A8A0F6C14E}" destId="{B8F8F0BF-D52A-4F3C-98BF-CEE6C97AF27A}" srcOrd="1" destOrd="0" presId="urn:microsoft.com/office/officeart/2005/8/layout/orgChart1"/>
    <dgm:cxn modelId="{D2E154DE-4D80-4AE2-8EA8-1FE199969B9A}" type="presParOf" srcId="{B8F8F0BF-D52A-4F3C-98BF-CEE6C97AF27A}" destId="{694A5339-DA44-4C89-9E30-09ADF6DE01D4}" srcOrd="0" destOrd="0" presId="urn:microsoft.com/office/officeart/2005/8/layout/orgChart1"/>
    <dgm:cxn modelId="{97817309-8184-4436-9489-6D4C1EA5703A}" type="presParOf" srcId="{B8F8F0BF-D52A-4F3C-98BF-CEE6C97AF27A}" destId="{BB8FD37A-504F-4718-B183-EF862D705BB8}" srcOrd="1" destOrd="0" presId="urn:microsoft.com/office/officeart/2005/8/layout/orgChart1"/>
    <dgm:cxn modelId="{8D6B4B0A-E78C-40D5-9C8F-88AFA0B430E7}" type="presParOf" srcId="{BB8FD37A-504F-4718-B183-EF862D705BB8}" destId="{50C1A59F-25DD-46CD-97D6-DCC0DEAA27B4}" srcOrd="0" destOrd="0" presId="urn:microsoft.com/office/officeart/2005/8/layout/orgChart1"/>
    <dgm:cxn modelId="{E753A08C-409F-456F-A9AB-0BE8242E1C4D}" type="presParOf" srcId="{50C1A59F-25DD-46CD-97D6-DCC0DEAA27B4}" destId="{776EDD3A-6F71-42AB-B606-7A42276EA44D}" srcOrd="0" destOrd="0" presId="urn:microsoft.com/office/officeart/2005/8/layout/orgChart1"/>
    <dgm:cxn modelId="{766D5AA2-6748-4DCF-BEEC-9406ACE73B7A}" type="presParOf" srcId="{50C1A59F-25DD-46CD-97D6-DCC0DEAA27B4}" destId="{EA076991-0EDF-48FE-8F2B-2725287AB96D}" srcOrd="1" destOrd="0" presId="urn:microsoft.com/office/officeart/2005/8/layout/orgChart1"/>
    <dgm:cxn modelId="{D05BA272-AEEE-4CEC-8158-15169D931D40}" type="presParOf" srcId="{BB8FD37A-504F-4718-B183-EF862D705BB8}" destId="{1E222A1D-A291-464C-AA19-2C69E8467E59}" srcOrd="1" destOrd="0" presId="urn:microsoft.com/office/officeart/2005/8/layout/orgChart1"/>
    <dgm:cxn modelId="{C014FECE-88E4-4D61-88E5-79C8D2DDBF8C}" type="presParOf" srcId="{BB8FD37A-504F-4718-B183-EF862D705BB8}" destId="{0E40F77A-01DE-438C-B2D6-26EA007442FD}" srcOrd="2" destOrd="0" presId="urn:microsoft.com/office/officeart/2005/8/layout/orgChart1"/>
    <dgm:cxn modelId="{AC96FDDF-8E33-4BB7-BEE4-14BDB7011F3E}" type="presParOf" srcId="{B8F8F0BF-D52A-4F3C-98BF-CEE6C97AF27A}" destId="{698CAC83-5432-4123-AAB7-BA40733C7B90}" srcOrd="2" destOrd="0" presId="urn:microsoft.com/office/officeart/2005/8/layout/orgChart1"/>
    <dgm:cxn modelId="{1038C6FF-6C6D-4DEC-BE8B-F76C6F697F6C}" type="presParOf" srcId="{B8F8F0BF-D52A-4F3C-98BF-CEE6C97AF27A}" destId="{7FF80D04-8B02-4012-BFA1-A6F3050D5C2F}" srcOrd="3" destOrd="0" presId="urn:microsoft.com/office/officeart/2005/8/layout/orgChart1"/>
    <dgm:cxn modelId="{1A5DD989-79C9-42F4-8EFB-99EF447435E9}" type="presParOf" srcId="{7FF80D04-8B02-4012-BFA1-A6F3050D5C2F}" destId="{21798505-1EF3-4F00-9389-74DE57D41E14}" srcOrd="0" destOrd="0" presId="urn:microsoft.com/office/officeart/2005/8/layout/orgChart1"/>
    <dgm:cxn modelId="{F593D1F7-546C-4F79-8381-EE26D2230CAB}" type="presParOf" srcId="{21798505-1EF3-4F00-9389-74DE57D41E14}" destId="{17AC0BEA-55F5-4340-B11D-1D320AEB41EA}" srcOrd="0" destOrd="0" presId="urn:microsoft.com/office/officeart/2005/8/layout/orgChart1"/>
    <dgm:cxn modelId="{64609FAF-B345-4BFC-8FBD-A529D0E74BFD}" type="presParOf" srcId="{21798505-1EF3-4F00-9389-74DE57D41E14}" destId="{915D60E9-8D2B-4528-BC68-0CF5B8E6E5A7}" srcOrd="1" destOrd="0" presId="urn:microsoft.com/office/officeart/2005/8/layout/orgChart1"/>
    <dgm:cxn modelId="{DC5A6303-032C-4690-9D5A-67DDB5D416C5}" type="presParOf" srcId="{7FF80D04-8B02-4012-BFA1-A6F3050D5C2F}" destId="{4ACF30F7-D30B-49C6-AA07-AB7A8A445F06}" srcOrd="1" destOrd="0" presId="urn:microsoft.com/office/officeart/2005/8/layout/orgChart1"/>
    <dgm:cxn modelId="{3CE3F0B0-DC4D-4998-9EB6-EB56D2EBD366}" type="presParOf" srcId="{7FF80D04-8B02-4012-BFA1-A6F3050D5C2F}" destId="{BC5BEE9E-3648-4880-9FCD-F3044C135068}" srcOrd="2" destOrd="0" presId="urn:microsoft.com/office/officeart/2005/8/layout/orgChart1"/>
    <dgm:cxn modelId="{218D1C23-01C5-4459-9B71-4BF9CDD8EBCB}" type="presParOf" srcId="{B8F8F0BF-D52A-4F3C-98BF-CEE6C97AF27A}" destId="{C832E14E-023F-487F-9558-797396BFF727}" srcOrd="4" destOrd="0" presId="urn:microsoft.com/office/officeart/2005/8/layout/orgChart1"/>
    <dgm:cxn modelId="{903DFA38-E1BC-45F0-87EF-D8B67A34133B}" type="presParOf" srcId="{B8F8F0BF-D52A-4F3C-98BF-CEE6C97AF27A}" destId="{E6AEB5F5-FDAC-4237-936D-46FD66DA10C4}" srcOrd="5" destOrd="0" presId="urn:microsoft.com/office/officeart/2005/8/layout/orgChart1"/>
    <dgm:cxn modelId="{15DF7840-3C55-4BF8-AC82-1EDE307379C3}" type="presParOf" srcId="{E6AEB5F5-FDAC-4237-936D-46FD66DA10C4}" destId="{FAEF15BD-2929-47AF-8508-363AE04CBBC2}" srcOrd="0" destOrd="0" presId="urn:microsoft.com/office/officeart/2005/8/layout/orgChart1"/>
    <dgm:cxn modelId="{92482AF8-1D27-4F75-B99F-6B6A9A7D5067}" type="presParOf" srcId="{FAEF15BD-2929-47AF-8508-363AE04CBBC2}" destId="{C16ABCE6-4830-4176-8B0B-4DCC859D4B53}" srcOrd="0" destOrd="0" presId="urn:microsoft.com/office/officeart/2005/8/layout/orgChart1"/>
    <dgm:cxn modelId="{468E5DBD-7A20-46CD-888A-CD137A2DE897}" type="presParOf" srcId="{FAEF15BD-2929-47AF-8508-363AE04CBBC2}" destId="{58679137-074E-4A48-A00E-3AB9146E73A1}" srcOrd="1" destOrd="0" presId="urn:microsoft.com/office/officeart/2005/8/layout/orgChart1"/>
    <dgm:cxn modelId="{EE0A9232-BB04-45FD-83E9-0BF8D0F937A4}" type="presParOf" srcId="{E6AEB5F5-FDAC-4237-936D-46FD66DA10C4}" destId="{6C84B302-90F4-4A61-84F0-A73574B8CBA6}" srcOrd="1" destOrd="0" presId="urn:microsoft.com/office/officeart/2005/8/layout/orgChart1"/>
    <dgm:cxn modelId="{CCD08198-1BF9-4DB8-92DD-1A9C29247906}" type="presParOf" srcId="{E6AEB5F5-FDAC-4237-936D-46FD66DA10C4}" destId="{9464FCE1-95CB-4733-A98A-7C9D31ABEAB0}" srcOrd="2" destOrd="0" presId="urn:microsoft.com/office/officeart/2005/8/layout/orgChart1"/>
    <dgm:cxn modelId="{580DF57E-AC0C-4773-B73E-F88EDD12715D}" type="presParOf" srcId="{AE8A7B07-CF04-4338-B95E-38A8A0F6C14E}" destId="{2C73EB7C-F8D7-43B6-B745-8962586DB819}" srcOrd="2" destOrd="0" presId="urn:microsoft.com/office/officeart/2005/8/layout/orgChart1"/>
    <dgm:cxn modelId="{20002767-967A-4E76-9619-555E80AB4E75}" type="presParOf" srcId="{238B930C-94C1-4DCF-9DC0-0F781B2C6264}" destId="{3DACDCCE-FB3A-458A-9278-FE9B49651EFE}" srcOrd="2" destOrd="0" presId="urn:microsoft.com/office/officeart/2005/8/layout/orgChart1"/>
    <dgm:cxn modelId="{42756A7D-3D34-444C-87B9-77FD3F337875}" type="presParOf" srcId="{2A6AAEB4-9BD0-4553-9239-79E81AD1E742}" destId="{FD40F335-3313-4879-82BC-F8BD48252B3E}" srcOrd="2" destOrd="0" presId="urn:microsoft.com/office/officeart/2005/8/layout/orgChart1"/>
    <dgm:cxn modelId="{FEAA2CD1-B8AD-4C11-8EC7-38891EEF1BD9}" type="presParOf" srcId="{2A6AAEB4-9BD0-4553-9239-79E81AD1E742}" destId="{6BF6F44A-8F3F-42DF-960A-D5A26AF67EBC}" srcOrd="3" destOrd="0" presId="urn:microsoft.com/office/officeart/2005/8/layout/orgChart1"/>
    <dgm:cxn modelId="{8BB344F8-E37A-4BDD-9D3C-7459214539ED}" type="presParOf" srcId="{6BF6F44A-8F3F-42DF-960A-D5A26AF67EBC}" destId="{A3FE949E-70A4-4619-AAB2-65D34371269F}" srcOrd="0" destOrd="0" presId="urn:microsoft.com/office/officeart/2005/8/layout/orgChart1"/>
    <dgm:cxn modelId="{1553F19C-C246-48A9-ADB8-1DC3227ECE28}" type="presParOf" srcId="{A3FE949E-70A4-4619-AAB2-65D34371269F}" destId="{EE1BAF90-A60C-496A-B90F-9410027EA0EF}" srcOrd="0" destOrd="0" presId="urn:microsoft.com/office/officeart/2005/8/layout/orgChart1"/>
    <dgm:cxn modelId="{A47AD000-C48B-489A-A591-A273799BD030}" type="presParOf" srcId="{A3FE949E-70A4-4619-AAB2-65D34371269F}" destId="{BEB327D8-DA0E-4157-A8B3-0D684B489324}" srcOrd="1" destOrd="0" presId="urn:microsoft.com/office/officeart/2005/8/layout/orgChart1"/>
    <dgm:cxn modelId="{B9F550AB-C124-42D0-88AC-50B1C8D51DCC}" type="presParOf" srcId="{6BF6F44A-8F3F-42DF-960A-D5A26AF67EBC}" destId="{4320F38A-B8F4-4322-9DE8-946D7C0A7E11}" srcOrd="1" destOrd="0" presId="urn:microsoft.com/office/officeart/2005/8/layout/orgChart1"/>
    <dgm:cxn modelId="{B8611033-B62F-4E92-9C70-41821DD8A749}" type="presParOf" srcId="{4320F38A-B8F4-4322-9DE8-946D7C0A7E11}" destId="{24303CC9-C162-4577-B24C-821AF507E9BF}" srcOrd="0" destOrd="0" presId="urn:microsoft.com/office/officeart/2005/8/layout/orgChart1"/>
    <dgm:cxn modelId="{ACDD2949-62FB-45AC-B82B-70B33F0323C7}" type="presParOf" srcId="{4320F38A-B8F4-4322-9DE8-946D7C0A7E11}" destId="{5FEF73C0-5C07-4A9F-AA53-F16727149E15}" srcOrd="1" destOrd="0" presId="urn:microsoft.com/office/officeart/2005/8/layout/orgChart1"/>
    <dgm:cxn modelId="{0F1BD474-F169-420E-9531-7D33DE65CDBE}" type="presParOf" srcId="{5FEF73C0-5C07-4A9F-AA53-F16727149E15}" destId="{67190D61-C57F-4C59-BCEA-97F68D496176}" srcOrd="0" destOrd="0" presId="urn:microsoft.com/office/officeart/2005/8/layout/orgChart1"/>
    <dgm:cxn modelId="{222E6312-8B56-44FE-920B-33D519A5B965}" type="presParOf" srcId="{67190D61-C57F-4C59-BCEA-97F68D496176}" destId="{D8FA7B46-312F-48F4-85F3-0A8E2AEFCB01}" srcOrd="0" destOrd="0" presId="urn:microsoft.com/office/officeart/2005/8/layout/orgChart1"/>
    <dgm:cxn modelId="{A706F865-7A4F-43AA-BCCB-E64871FFDC79}" type="presParOf" srcId="{67190D61-C57F-4C59-BCEA-97F68D496176}" destId="{60A893C5-7D22-4557-9886-AE0E1B54B44D}" srcOrd="1" destOrd="0" presId="urn:microsoft.com/office/officeart/2005/8/layout/orgChart1"/>
    <dgm:cxn modelId="{D462CA27-BAB1-48F1-8537-BC3643C90321}" type="presParOf" srcId="{5FEF73C0-5C07-4A9F-AA53-F16727149E15}" destId="{203B5F36-8705-46D5-9FEF-74614CFE1773}" srcOrd="1" destOrd="0" presId="urn:microsoft.com/office/officeart/2005/8/layout/orgChart1"/>
    <dgm:cxn modelId="{DB3C468B-7384-4310-BA73-F78467865493}" type="presParOf" srcId="{5FEF73C0-5C07-4A9F-AA53-F16727149E15}" destId="{8779E662-3422-49B3-BA64-542DE4AA495B}" srcOrd="2" destOrd="0" presId="urn:microsoft.com/office/officeart/2005/8/layout/orgChart1"/>
    <dgm:cxn modelId="{B505BE1B-C708-4B5E-B802-331EF52D04D5}" type="presParOf" srcId="{4320F38A-B8F4-4322-9DE8-946D7C0A7E11}" destId="{F474458E-818C-4DDE-B38E-BE425609899A}" srcOrd="2" destOrd="0" presId="urn:microsoft.com/office/officeart/2005/8/layout/orgChart1"/>
    <dgm:cxn modelId="{6FF0ABB8-A13B-4DBC-B5F6-F15D792FBE81}" type="presParOf" srcId="{4320F38A-B8F4-4322-9DE8-946D7C0A7E11}" destId="{C5438711-83E5-4A74-A47E-0FFCFA9DB562}" srcOrd="3" destOrd="0" presId="urn:microsoft.com/office/officeart/2005/8/layout/orgChart1"/>
    <dgm:cxn modelId="{32D5928C-20F6-4F16-A157-5F7DD2F94F64}" type="presParOf" srcId="{C5438711-83E5-4A74-A47E-0FFCFA9DB562}" destId="{9B86731F-6940-4318-8CC4-11A071180398}" srcOrd="0" destOrd="0" presId="urn:microsoft.com/office/officeart/2005/8/layout/orgChart1"/>
    <dgm:cxn modelId="{D7587714-2AB5-4947-8B9B-EC115ABBC5D0}" type="presParOf" srcId="{9B86731F-6940-4318-8CC4-11A071180398}" destId="{FCAFDD78-642B-4989-BDA2-0F3FB01CDBFB}" srcOrd="0" destOrd="0" presId="urn:microsoft.com/office/officeart/2005/8/layout/orgChart1"/>
    <dgm:cxn modelId="{6B131365-D0C6-4B74-9764-6D5D5DE63E42}" type="presParOf" srcId="{9B86731F-6940-4318-8CC4-11A071180398}" destId="{F653178B-61C8-4336-82E0-EE212A9AF3FD}" srcOrd="1" destOrd="0" presId="urn:microsoft.com/office/officeart/2005/8/layout/orgChart1"/>
    <dgm:cxn modelId="{62937970-2908-40BA-BCDF-C593635B0981}" type="presParOf" srcId="{C5438711-83E5-4A74-A47E-0FFCFA9DB562}" destId="{28B8AFDF-457E-4854-B516-8B4813FA6654}" srcOrd="1" destOrd="0" presId="urn:microsoft.com/office/officeart/2005/8/layout/orgChart1"/>
    <dgm:cxn modelId="{B13A6184-1CD7-4E4B-9A94-F99B5D773483}" type="presParOf" srcId="{C5438711-83E5-4A74-A47E-0FFCFA9DB562}" destId="{E31867DE-979D-429B-B348-A557DA16C359}" srcOrd="2" destOrd="0" presId="urn:microsoft.com/office/officeart/2005/8/layout/orgChart1"/>
    <dgm:cxn modelId="{4916887B-DD2E-4A2F-9A09-54BF934084F8}" type="presParOf" srcId="{4320F38A-B8F4-4322-9DE8-946D7C0A7E11}" destId="{6A56DC8C-681E-47B5-AD67-E1EA1EA22E78}" srcOrd="4" destOrd="0" presId="urn:microsoft.com/office/officeart/2005/8/layout/orgChart1"/>
    <dgm:cxn modelId="{54D932CD-C3B5-4E3F-B82F-385CA2386D49}" type="presParOf" srcId="{4320F38A-B8F4-4322-9DE8-946D7C0A7E11}" destId="{D977F78A-558E-47B7-BFA6-8A1C91307D59}" srcOrd="5" destOrd="0" presId="urn:microsoft.com/office/officeart/2005/8/layout/orgChart1"/>
    <dgm:cxn modelId="{20115671-7D97-45E2-AE5A-08592F8B2F67}" type="presParOf" srcId="{D977F78A-558E-47B7-BFA6-8A1C91307D59}" destId="{24364443-9B58-4238-B855-F774829AC2D8}" srcOrd="0" destOrd="0" presId="urn:microsoft.com/office/officeart/2005/8/layout/orgChart1"/>
    <dgm:cxn modelId="{28A051A9-5A2A-47F3-969F-A84A1F5FC03C}" type="presParOf" srcId="{24364443-9B58-4238-B855-F774829AC2D8}" destId="{ED4BD7C4-31D5-49A7-B597-10AA123245ED}" srcOrd="0" destOrd="0" presId="urn:microsoft.com/office/officeart/2005/8/layout/orgChart1"/>
    <dgm:cxn modelId="{5795899D-08CD-49B2-BDBC-8DBFC3F6C960}" type="presParOf" srcId="{24364443-9B58-4238-B855-F774829AC2D8}" destId="{E89BF071-F312-49AD-8DEC-BE5BA387D562}" srcOrd="1" destOrd="0" presId="urn:microsoft.com/office/officeart/2005/8/layout/orgChart1"/>
    <dgm:cxn modelId="{CED153C0-4AC6-4C63-86EC-95B9960D90BD}" type="presParOf" srcId="{D977F78A-558E-47B7-BFA6-8A1C91307D59}" destId="{B579DC6A-12F3-4ED4-8438-58D57793643E}" srcOrd="1" destOrd="0" presId="urn:microsoft.com/office/officeart/2005/8/layout/orgChart1"/>
    <dgm:cxn modelId="{20E1400E-88E7-4AEE-A434-AC464EB85A34}" type="presParOf" srcId="{D977F78A-558E-47B7-BFA6-8A1C91307D59}" destId="{632B834A-DEE6-4EED-9EC9-0BCA95F18B4B}" srcOrd="2" destOrd="0" presId="urn:microsoft.com/office/officeart/2005/8/layout/orgChart1"/>
    <dgm:cxn modelId="{1DFA5874-6726-4B53-AB20-601907E82B48}" type="presParOf" srcId="{4320F38A-B8F4-4322-9DE8-946D7C0A7E11}" destId="{61A68F6A-3F7F-45B4-97A7-488C20A941C4}" srcOrd="6" destOrd="0" presId="urn:microsoft.com/office/officeart/2005/8/layout/orgChart1"/>
    <dgm:cxn modelId="{62562FE3-DA5E-4126-A1E9-DD707F77369A}" type="presParOf" srcId="{4320F38A-B8F4-4322-9DE8-946D7C0A7E11}" destId="{6C140ACF-1809-459E-A3B6-970A8A12E625}" srcOrd="7" destOrd="0" presId="urn:microsoft.com/office/officeart/2005/8/layout/orgChart1"/>
    <dgm:cxn modelId="{E8DE9F29-B659-4099-A15C-3DCE35DB3340}" type="presParOf" srcId="{6C140ACF-1809-459E-A3B6-970A8A12E625}" destId="{0F4284D5-899B-41BC-B5F8-D7598A77B698}" srcOrd="0" destOrd="0" presId="urn:microsoft.com/office/officeart/2005/8/layout/orgChart1"/>
    <dgm:cxn modelId="{A85E01A1-FBF6-450A-8DC8-92F529F7E1D4}" type="presParOf" srcId="{0F4284D5-899B-41BC-B5F8-D7598A77B698}" destId="{BE685BD1-9C2A-4B81-8CD9-6B91FE5F0A78}" srcOrd="0" destOrd="0" presId="urn:microsoft.com/office/officeart/2005/8/layout/orgChart1"/>
    <dgm:cxn modelId="{04108959-B2F2-46FD-84E8-282B4F101B81}" type="presParOf" srcId="{0F4284D5-899B-41BC-B5F8-D7598A77B698}" destId="{76DD2EFB-87F2-455D-A2D5-7100C197ABC6}" srcOrd="1" destOrd="0" presId="urn:microsoft.com/office/officeart/2005/8/layout/orgChart1"/>
    <dgm:cxn modelId="{E79BD65E-A250-495C-B407-460C6252D3BF}" type="presParOf" srcId="{6C140ACF-1809-459E-A3B6-970A8A12E625}" destId="{1265694B-62C4-4F44-8F3C-976CB239C527}" srcOrd="1" destOrd="0" presId="urn:microsoft.com/office/officeart/2005/8/layout/orgChart1"/>
    <dgm:cxn modelId="{17E670EB-F381-45B5-9127-59D01DF0493B}" type="presParOf" srcId="{6C140ACF-1809-459E-A3B6-970A8A12E625}" destId="{517E8D4A-9A70-4D72-9FC8-930D0CF72863}" srcOrd="2" destOrd="0" presId="urn:microsoft.com/office/officeart/2005/8/layout/orgChart1"/>
    <dgm:cxn modelId="{187CA185-2BD8-4BE5-AE8C-7A3CAB7D3DA3}" type="presParOf" srcId="{6BF6F44A-8F3F-42DF-960A-D5A26AF67EBC}" destId="{7574621D-BDB8-4179-92EB-D44D973CDAA5}" srcOrd="2" destOrd="0" presId="urn:microsoft.com/office/officeart/2005/8/layout/orgChart1"/>
    <dgm:cxn modelId="{7091B063-A40A-477E-89C6-00AD88649D64}" type="presParOf" srcId="{7E16DBE9-EA3F-421D-AAEC-D4ACBB13A713}" destId="{41B0EDC5-328D-4809-A030-FF320B2D8A2D}"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A68F6A-3F7F-45B4-97A7-488C20A941C4}">
      <dsp:nvSpPr>
        <dsp:cNvPr id="0" name=""/>
        <dsp:cNvSpPr/>
      </dsp:nvSpPr>
      <dsp:spPr>
        <a:xfrm>
          <a:off x="6606315" y="2045365"/>
          <a:ext cx="133236" cy="2201509"/>
        </a:xfrm>
        <a:custGeom>
          <a:avLst/>
          <a:gdLst/>
          <a:ahLst/>
          <a:cxnLst/>
          <a:rect l="0" t="0" r="0" b="0"/>
          <a:pathLst>
            <a:path>
              <a:moveTo>
                <a:pt x="0" y="0"/>
              </a:moveTo>
              <a:lnTo>
                <a:pt x="0" y="2201509"/>
              </a:lnTo>
              <a:lnTo>
                <a:pt x="133236" y="2201509"/>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A56DC8C-681E-47B5-AD67-E1EA1EA22E78}">
      <dsp:nvSpPr>
        <dsp:cNvPr id="0" name=""/>
        <dsp:cNvSpPr/>
      </dsp:nvSpPr>
      <dsp:spPr>
        <a:xfrm>
          <a:off x="6560595" y="2045365"/>
          <a:ext cx="91440" cy="1578837"/>
        </a:xfrm>
        <a:custGeom>
          <a:avLst/>
          <a:gdLst/>
          <a:ahLst/>
          <a:cxnLst/>
          <a:rect l="0" t="0" r="0" b="0"/>
          <a:pathLst>
            <a:path>
              <a:moveTo>
                <a:pt x="45720" y="0"/>
              </a:moveTo>
              <a:lnTo>
                <a:pt x="45720" y="1578837"/>
              </a:lnTo>
              <a:lnTo>
                <a:pt x="102062" y="1578837"/>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74458E-818C-4DDE-B38E-BE425609899A}">
      <dsp:nvSpPr>
        <dsp:cNvPr id="0" name=""/>
        <dsp:cNvSpPr/>
      </dsp:nvSpPr>
      <dsp:spPr>
        <a:xfrm>
          <a:off x="6560595" y="2045365"/>
          <a:ext cx="91440" cy="972843"/>
        </a:xfrm>
        <a:custGeom>
          <a:avLst/>
          <a:gdLst/>
          <a:ahLst/>
          <a:cxnLst/>
          <a:rect l="0" t="0" r="0" b="0"/>
          <a:pathLst>
            <a:path>
              <a:moveTo>
                <a:pt x="45720" y="0"/>
              </a:moveTo>
              <a:lnTo>
                <a:pt x="45720" y="972843"/>
              </a:lnTo>
              <a:lnTo>
                <a:pt x="127693" y="972843"/>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4303CC9-C162-4577-B24C-821AF507E9BF}">
      <dsp:nvSpPr>
        <dsp:cNvPr id="0" name=""/>
        <dsp:cNvSpPr/>
      </dsp:nvSpPr>
      <dsp:spPr>
        <a:xfrm>
          <a:off x="6560595" y="2045365"/>
          <a:ext cx="91440" cy="351148"/>
        </a:xfrm>
        <a:custGeom>
          <a:avLst/>
          <a:gdLst/>
          <a:ahLst/>
          <a:cxnLst/>
          <a:rect l="0" t="0" r="0" b="0"/>
          <a:pathLst>
            <a:path>
              <a:moveTo>
                <a:pt x="45720" y="0"/>
              </a:moveTo>
              <a:lnTo>
                <a:pt x="45720" y="351148"/>
              </a:lnTo>
              <a:lnTo>
                <a:pt x="93533" y="35114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D40F335-3313-4879-82BC-F8BD48252B3E}">
      <dsp:nvSpPr>
        <dsp:cNvPr id="0" name=""/>
        <dsp:cNvSpPr/>
      </dsp:nvSpPr>
      <dsp:spPr>
        <a:xfrm>
          <a:off x="4167949" y="558175"/>
          <a:ext cx="2884906" cy="929015"/>
        </a:xfrm>
        <a:custGeom>
          <a:avLst/>
          <a:gdLst/>
          <a:ahLst/>
          <a:cxnLst/>
          <a:rect l="0" t="0" r="0" b="0"/>
          <a:pathLst>
            <a:path>
              <a:moveTo>
                <a:pt x="0" y="0"/>
              </a:moveTo>
              <a:lnTo>
                <a:pt x="0" y="811798"/>
              </a:lnTo>
              <a:lnTo>
                <a:pt x="2884906" y="811798"/>
              </a:lnTo>
              <a:lnTo>
                <a:pt x="2884906" y="92901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832E14E-023F-487F-9558-797396BFF727}">
      <dsp:nvSpPr>
        <dsp:cNvPr id="0" name=""/>
        <dsp:cNvSpPr/>
      </dsp:nvSpPr>
      <dsp:spPr>
        <a:xfrm>
          <a:off x="4879500" y="2145764"/>
          <a:ext cx="167452" cy="2098738"/>
        </a:xfrm>
        <a:custGeom>
          <a:avLst/>
          <a:gdLst/>
          <a:ahLst/>
          <a:cxnLst/>
          <a:rect l="0" t="0" r="0" b="0"/>
          <a:pathLst>
            <a:path>
              <a:moveTo>
                <a:pt x="0" y="0"/>
              </a:moveTo>
              <a:lnTo>
                <a:pt x="0" y="2098738"/>
              </a:lnTo>
              <a:lnTo>
                <a:pt x="167452" y="2098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8CAC83-5432-4123-AAB7-BA40733C7B90}">
      <dsp:nvSpPr>
        <dsp:cNvPr id="0" name=""/>
        <dsp:cNvSpPr/>
      </dsp:nvSpPr>
      <dsp:spPr>
        <a:xfrm>
          <a:off x="4879500" y="2145764"/>
          <a:ext cx="167452" cy="1306130"/>
        </a:xfrm>
        <a:custGeom>
          <a:avLst/>
          <a:gdLst/>
          <a:ahLst/>
          <a:cxnLst/>
          <a:rect l="0" t="0" r="0" b="0"/>
          <a:pathLst>
            <a:path>
              <a:moveTo>
                <a:pt x="0" y="0"/>
              </a:moveTo>
              <a:lnTo>
                <a:pt x="0" y="1306130"/>
              </a:lnTo>
              <a:lnTo>
                <a:pt x="167452" y="13061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4A5339-DA44-4C89-9E30-09ADF6DE01D4}">
      <dsp:nvSpPr>
        <dsp:cNvPr id="0" name=""/>
        <dsp:cNvSpPr/>
      </dsp:nvSpPr>
      <dsp:spPr>
        <a:xfrm>
          <a:off x="4879500"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8481B09-5F36-4EEA-8EF6-D0B089CA5E8F}">
      <dsp:nvSpPr>
        <dsp:cNvPr id="0" name=""/>
        <dsp:cNvSpPr/>
      </dsp:nvSpPr>
      <dsp:spPr>
        <a:xfrm>
          <a:off x="1966718" y="1378792"/>
          <a:ext cx="3359321" cy="208796"/>
        </a:xfrm>
        <a:custGeom>
          <a:avLst/>
          <a:gdLst/>
          <a:ahLst/>
          <a:cxnLst/>
          <a:rect l="0" t="0" r="0" b="0"/>
          <a:pathLst>
            <a:path>
              <a:moveTo>
                <a:pt x="0" y="0"/>
              </a:moveTo>
              <a:lnTo>
                <a:pt x="0" y="91579"/>
              </a:lnTo>
              <a:lnTo>
                <a:pt x="3359321" y="91579"/>
              </a:lnTo>
              <a:lnTo>
                <a:pt x="3359321" y="2087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4B1E62-2C94-4214-A9A4-FB7815086B09}">
      <dsp:nvSpPr>
        <dsp:cNvPr id="0" name=""/>
        <dsp:cNvSpPr/>
      </dsp:nvSpPr>
      <dsp:spPr>
        <a:xfrm>
          <a:off x="3528716" y="2145764"/>
          <a:ext cx="167452" cy="2098738"/>
        </a:xfrm>
        <a:custGeom>
          <a:avLst/>
          <a:gdLst/>
          <a:ahLst/>
          <a:cxnLst/>
          <a:rect l="0" t="0" r="0" b="0"/>
          <a:pathLst>
            <a:path>
              <a:moveTo>
                <a:pt x="0" y="0"/>
              </a:moveTo>
              <a:lnTo>
                <a:pt x="0" y="2098738"/>
              </a:lnTo>
              <a:lnTo>
                <a:pt x="167452" y="2098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5D9C7B9-68C8-4636-A9F4-48CE92EEDB93}">
      <dsp:nvSpPr>
        <dsp:cNvPr id="0" name=""/>
        <dsp:cNvSpPr/>
      </dsp:nvSpPr>
      <dsp:spPr>
        <a:xfrm>
          <a:off x="3528716" y="2145764"/>
          <a:ext cx="167452" cy="1306130"/>
        </a:xfrm>
        <a:custGeom>
          <a:avLst/>
          <a:gdLst/>
          <a:ahLst/>
          <a:cxnLst/>
          <a:rect l="0" t="0" r="0" b="0"/>
          <a:pathLst>
            <a:path>
              <a:moveTo>
                <a:pt x="0" y="0"/>
              </a:moveTo>
              <a:lnTo>
                <a:pt x="0" y="1306130"/>
              </a:lnTo>
              <a:lnTo>
                <a:pt x="167452" y="13061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CB27714-E8D7-43FC-9161-DBF566966FEE}">
      <dsp:nvSpPr>
        <dsp:cNvPr id="0" name=""/>
        <dsp:cNvSpPr/>
      </dsp:nvSpPr>
      <dsp:spPr>
        <a:xfrm>
          <a:off x="3528716"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328C132-FDF9-4E97-869E-4EEE17C6CC91}">
      <dsp:nvSpPr>
        <dsp:cNvPr id="0" name=""/>
        <dsp:cNvSpPr/>
      </dsp:nvSpPr>
      <dsp:spPr>
        <a:xfrm>
          <a:off x="1966718" y="1378792"/>
          <a:ext cx="2008537" cy="208796"/>
        </a:xfrm>
        <a:custGeom>
          <a:avLst/>
          <a:gdLst/>
          <a:ahLst/>
          <a:cxnLst/>
          <a:rect l="0" t="0" r="0" b="0"/>
          <a:pathLst>
            <a:path>
              <a:moveTo>
                <a:pt x="0" y="0"/>
              </a:moveTo>
              <a:lnTo>
                <a:pt x="0" y="91579"/>
              </a:lnTo>
              <a:lnTo>
                <a:pt x="2008537" y="91579"/>
              </a:lnTo>
              <a:lnTo>
                <a:pt x="2008537" y="2087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B637879-6C77-488B-9EEC-4DB7BEE8FC8B}">
      <dsp:nvSpPr>
        <dsp:cNvPr id="0" name=""/>
        <dsp:cNvSpPr/>
      </dsp:nvSpPr>
      <dsp:spPr>
        <a:xfrm>
          <a:off x="2177931" y="2145764"/>
          <a:ext cx="167452" cy="2098738"/>
        </a:xfrm>
        <a:custGeom>
          <a:avLst/>
          <a:gdLst/>
          <a:ahLst/>
          <a:cxnLst/>
          <a:rect l="0" t="0" r="0" b="0"/>
          <a:pathLst>
            <a:path>
              <a:moveTo>
                <a:pt x="0" y="0"/>
              </a:moveTo>
              <a:lnTo>
                <a:pt x="0" y="2098738"/>
              </a:lnTo>
              <a:lnTo>
                <a:pt x="167452" y="2098738"/>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DD1C80-A07B-44A1-B6C9-18391D4B5BB4}">
      <dsp:nvSpPr>
        <dsp:cNvPr id="0" name=""/>
        <dsp:cNvSpPr/>
      </dsp:nvSpPr>
      <dsp:spPr>
        <a:xfrm>
          <a:off x="2177931" y="2145764"/>
          <a:ext cx="167452" cy="1306130"/>
        </a:xfrm>
        <a:custGeom>
          <a:avLst/>
          <a:gdLst/>
          <a:ahLst/>
          <a:cxnLst/>
          <a:rect l="0" t="0" r="0" b="0"/>
          <a:pathLst>
            <a:path>
              <a:moveTo>
                <a:pt x="0" y="0"/>
              </a:moveTo>
              <a:lnTo>
                <a:pt x="0" y="1306130"/>
              </a:lnTo>
              <a:lnTo>
                <a:pt x="167452" y="1306130"/>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B6D26B6-22FB-4C48-B81B-C0EE362D784E}">
      <dsp:nvSpPr>
        <dsp:cNvPr id="0" name=""/>
        <dsp:cNvSpPr/>
      </dsp:nvSpPr>
      <dsp:spPr>
        <a:xfrm>
          <a:off x="2177931" y="2145764"/>
          <a:ext cx="167452" cy="513521"/>
        </a:xfrm>
        <a:custGeom>
          <a:avLst/>
          <a:gdLst/>
          <a:ahLst/>
          <a:cxnLst/>
          <a:rect l="0" t="0" r="0" b="0"/>
          <a:pathLst>
            <a:path>
              <a:moveTo>
                <a:pt x="0" y="0"/>
              </a:moveTo>
              <a:lnTo>
                <a:pt x="0" y="513521"/>
              </a:lnTo>
              <a:lnTo>
                <a:pt x="167452" y="513521"/>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B266FC-DF92-47CB-B368-597F1324F400}">
      <dsp:nvSpPr>
        <dsp:cNvPr id="0" name=""/>
        <dsp:cNvSpPr/>
      </dsp:nvSpPr>
      <dsp:spPr>
        <a:xfrm>
          <a:off x="1966718" y="1378792"/>
          <a:ext cx="657753" cy="208796"/>
        </a:xfrm>
        <a:custGeom>
          <a:avLst/>
          <a:gdLst/>
          <a:ahLst/>
          <a:cxnLst/>
          <a:rect l="0" t="0" r="0" b="0"/>
          <a:pathLst>
            <a:path>
              <a:moveTo>
                <a:pt x="0" y="0"/>
              </a:moveTo>
              <a:lnTo>
                <a:pt x="0" y="91579"/>
              </a:lnTo>
              <a:lnTo>
                <a:pt x="657753" y="91579"/>
              </a:lnTo>
              <a:lnTo>
                <a:pt x="657753" y="208796"/>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57F2019-06E0-4202-8458-9DAE34DF6970}">
      <dsp:nvSpPr>
        <dsp:cNvPr id="0" name=""/>
        <dsp:cNvSpPr/>
      </dsp:nvSpPr>
      <dsp:spPr>
        <a:xfrm>
          <a:off x="1102763" y="1378792"/>
          <a:ext cx="863954" cy="1225752"/>
        </a:xfrm>
        <a:custGeom>
          <a:avLst/>
          <a:gdLst/>
          <a:ahLst/>
          <a:cxnLst/>
          <a:rect l="0" t="0" r="0" b="0"/>
          <a:pathLst>
            <a:path>
              <a:moveTo>
                <a:pt x="863954" y="0"/>
              </a:moveTo>
              <a:lnTo>
                <a:pt x="863954" y="1108536"/>
              </a:lnTo>
              <a:lnTo>
                <a:pt x="0" y="1108536"/>
              </a:lnTo>
              <a:lnTo>
                <a:pt x="0" y="1225752"/>
              </a:lnTo>
            </a:path>
          </a:pathLst>
        </a:custGeom>
        <a:noFill/>
        <a:ln w="25400" cap="flat" cmpd="sng" algn="ctr">
          <a:solidFill>
            <a:schemeClr val="accent1">
              <a:shade val="8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1AF9F8B-C637-450F-A992-3F5A7293D311}">
      <dsp:nvSpPr>
        <dsp:cNvPr id="0" name=""/>
        <dsp:cNvSpPr/>
      </dsp:nvSpPr>
      <dsp:spPr>
        <a:xfrm>
          <a:off x="1966718" y="558175"/>
          <a:ext cx="2201231" cy="262442"/>
        </a:xfrm>
        <a:custGeom>
          <a:avLst/>
          <a:gdLst/>
          <a:ahLst/>
          <a:cxnLst/>
          <a:rect l="0" t="0" r="0" b="0"/>
          <a:pathLst>
            <a:path>
              <a:moveTo>
                <a:pt x="2201231" y="0"/>
              </a:moveTo>
              <a:lnTo>
                <a:pt x="2201231" y="145225"/>
              </a:lnTo>
              <a:lnTo>
                <a:pt x="0" y="145225"/>
              </a:lnTo>
              <a:lnTo>
                <a:pt x="0" y="26244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3C27A2-6D87-4774-BF8D-247B4CCFAC26}">
      <dsp:nvSpPr>
        <dsp:cNvPr id="0" name=""/>
        <dsp:cNvSpPr/>
      </dsp:nvSpPr>
      <dsp:spPr>
        <a:xfrm>
          <a:off x="3609774" y="0"/>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Laura Scarantino, Director</a:t>
          </a:r>
          <a:endParaRPr lang="en-US" sz="1000" kern="1200" dirty="0"/>
        </a:p>
      </dsp:txBody>
      <dsp:txXfrm>
        <a:off x="3609774" y="0"/>
        <a:ext cx="1116350" cy="558175"/>
      </dsp:txXfrm>
    </dsp:sp>
    <dsp:sp modelId="{95E08745-4451-43E6-A62D-F7575B2DCBBD}">
      <dsp:nvSpPr>
        <dsp:cNvPr id="0" name=""/>
        <dsp:cNvSpPr/>
      </dsp:nvSpPr>
      <dsp:spPr>
        <a:xfrm>
          <a:off x="1408543" y="82061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Amy Lafevers, Assistant Director</a:t>
          </a:r>
          <a:endParaRPr lang="en-US" sz="1000" kern="1200" dirty="0"/>
        </a:p>
      </dsp:txBody>
      <dsp:txXfrm>
        <a:off x="1408543" y="820617"/>
        <a:ext cx="1116350" cy="558175"/>
      </dsp:txXfrm>
    </dsp:sp>
    <dsp:sp modelId="{CE488804-0848-43E8-B8EE-7CFEC19F81CA}">
      <dsp:nvSpPr>
        <dsp:cNvPr id="0" name=""/>
        <dsp:cNvSpPr/>
      </dsp:nvSpPr>
      <dsp:spPr>
        <a:xfrm>
          <a:off x="544588" y="2604545"/>
          <a:ext cx="1116350" cy="558175"/>
        </a:xfrm>
        <a:prstGeom prst="rect">
          <a:avLst/>
        </a:prstGeom>
        <a:gradFill rotWithShape="0">
          <a:gsLst>
            <a:gs pos="0">
              <a:schemeClr val="accent2">
                <a:lumMod val="40000"/>
                <a:lumOff val="60000"/>
              </a:schemeClr>
            </a:gs>
            <a:gs pos="100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Vacant, Financial Accountant Floater</a:t>
          </a:r>
          <a:endParaRPr lang="en-US" sz="1000" kern="1200" dirty="0"/>
        </a:p>
      </dsp:txBody>
      <dsp:txXfrm>
        <a:off x="544588" y="2604545"/>
        <a:ext cx="1116350" cy="558175"/>
      </dsp:txXfrm>
    </dsp:sp>
    <dsp:sp modelId="{F0E25577-A6DB-4C9D-B716-CE83CE641F6D}">
      <dsp:nvSpPr>
        <dsp:cNvPr id="0" name=""/>
        <dsp:cNvSpPr/>
      </dsp:nvSpPr>
      <dsp:spPr>
        <a:xfrm>
          <a:off x="2066296" y="1587589"/>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Team Red </a:t>
          </a:r>
          <a:r>
            <a:rPr lang="en-US" sz="1000" kern="1200" dirty="0" smtClean="0"/>
            <a:t> Krista Salsberg, </a:t>
          </a:r>
          <a:r>
            <a:rPr lang="en-US" sz="1000" kern="1200" dirty="0"/>
            <a:t>Manager</a:t>
          </a:r>
        </a:p>
      </dsp:txBody>
      <dsp:txXfrm>
        <a:off x="2066296" y="1587589"/>
        <a:ext cx="1116350" cy="558175"/>
      </dsp:txXfrm>
    </dsp:sp>
    <dsp:sp modelId="{A0012338-F318-42B5-BF9E-1F2AAFC32BAA}">
      <dsp:nvSpPr>
        <dsp:cNvPr id="0" name=""/>
        <dsp:cNvSpPr/>
      </dsp:nvSpPr>
      <dsp:spPr>
        <a:xfrm>
          <a:off x="2345384" y="2380198"/>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Kevin Cooke </a:t>
          </a:r>
        </a:p>
        <a:p>
          <a:pPr lvl="0" algn="ctr" defTabSz="444500">
            <a:lnSpc>
              <a:spcPct val="90000"/>
            </a:lnSpc>
            <a:spcBef>
              <a:spcPct val="0"/>
            </a:spcBef>
            <a:spcAft>
              <a:spcPct val="35000"/>
            </a:spcAft>
          </a:pPr>
          <a:r>
            <a:rPr lang="en-US" sz="1000" kern="1200" dirty="0" smtClean="0"/>
            <a:t>Financial </a:t>
          </a:r>
          <a:r>
            <a:rPr lang="en-US" sz="1000" kern="1200" dirty="0"/>
            <a:t>Accountant</a:t>
          </a:r>
        </a:p>
      </dsp:txBody>
      <dsp:txXfrm>
        <a:off x="2345384" y="2380198"/>
        <a:ext cx="1116350" cy="558175"/>
      </dsp:txXfrm>
    </dsp:sp>
    <dsp:sp modelId="{BFFF14A9-F37C-48B9-98D0-34931DEFE09A}">
      <dsp:nvSpPr>
        <dsp:cNvPr id="0" name=""/>
        <dsp:cNvSpPr/>
      </dsp:nvSpPr>
      <dsp:spPr>
        <a:xfrm>
          <a:off x="2345384" y="317280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Kerrisha Riggs, Financial Accountant</a:t>
          </a:r>
          <a:endParaRPr lang="en-US" sz="1000" kern="1200" dirty="0"/>
        </a:p>
      </dsp:txBody>
      <dsp:txXfrm>
        <a:off x="2345384" y="3172807"/>
        <a:ext cx="1116350" cy="558175"/>
      </dsp:txXfrm>
    </dsp:sp>
    <dsp:sp modelId="{E325C088-761A-4F41-90E3-0D8D8B642840}">
      <dsp:nvSpPr>
        <dsp:cNvPr id="0" name=""/>
        <dsp:cNvSpPr/>
      </dsp:nvSpPr>
      <dsp:spPr>
        <a:xfrm>
          <a:off x="2345384" y="3965415"/>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Ron Hill, </a:t>
          </a:r>
          <a:r>
            <a:rPr lang="en-US" sz="1000" kern="1200" dirty="0"/>
            <a:t>Financial Accountant</a:t>
          </a:r>
        </a:p>
      </dsp:txBody>
      <dsp:txXfrm>
        <a:off x="2345384" y="3965415"/>
        <a:ext cx="1116350" cy="558175"/>
      </dsp:txXfrm>
    </dsp:sp>
    <dsp:sp modelId="{528B832F-A5D3-4D5A-B82D-002FC879528A}">
      <dsp:nvSpPr>
        <dsp:cNvPr id="0" name=""/>
        <dsp:cNvSpPr/>
      </dsp:nvSpPr>
      <dsp:spPr>
        <a:xfrm>
          <a:off x="3417080" y="1587589"/>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Team Yellow, Beryl Gwan, Manager</a:t>
          </a:r>
        </a:p>
      </dsp:txBody>
      <dsp:txXfrm>
        <a:off x="3417080" y="1587589"/>
        <a:ext cx="1116350" cy="558175"/>
      </dsp:txXfrm>
    </dsp:sp>
    <dsp:sp modelId="{B5C96928-BFDB-48ED-ACAE-75CD0948FA1B}">
      <dsp:nvSpPr>
        <dsp:cNvPr id="0" name=""/>
        <dsp:cNvSpPr/>
      </dsp:nvSpPr>
      <dsp:spPr>
        <a:xfrm>
          <a:off x="3696168" y="2380198"/>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Shernett Wynter, Financial Accountant</a:t>
          </a:r>
        </a:p>
      </dsp:txBody>
      <dsp:txXfrm>
        <a:off x="3696168" y="2380198"/>
        <a:ext cx="1116350" cy="558175"/>
      </dsp:txXfrm>
    </dsp:sp>
    <dsp:sp modelId="{C89C5041-7BA9-47EB-86DF-33D08A701D3F}">
      <dsp:nvSpPr>
        <dsp:cNvPr id="0" name=""/>
        <dsp:cNvSpPr/>
      </dsp:nvSpPr>
      <dsp:spPr>
        <a:xfrm>
          <a:off x="3696168" y="317280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Tina Zhu, Financial Accountant</a:t>
          </a:r>
          <a:endParaRPr lang="en-US" sz="1000" kern="1200" dirty="0"/>
        </a:p>
      </dsp:txBody>
      <dsp:txXfrm>
        <a:off x="3696168" y="3172807"/>
        <a:ext cx="1116350" cy="558175"/>
      </dsp:txXfrm>
    </dsp:sp>
    <dsp:sp modelId="{D217AF6A-F3EC-4161-B634-B172F1A64FBA}">
      <dsp:nvSpPr>
        <dsp:cNvPr id="0" name=""/>
        <dsp:cNvSpPr/>
      </dsp:nvSpPr>
      <dsp:spPr>
        <a:xfrm>
          <a:off x="3696168" y="3965415"/>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Michelle Moore Financial </a:t>
          </a:r>
          <a:r>
            <a:rPr lang="en-US" sz="1000" kern="1200" dirty="0"/>
            <a:t>Accountant</a:t>
          </a:r>
        </a:p>
      </dsp:txBody>
      <dsp:txXfrm>
        <a:off x="3696168" y="3965415"/>
        <a:ext cx="1116350" cy="558175"/>
      </dsp:txXfrm>
    </dsp:sp>
    <dsp:sp modelId="{AC8E927C-62E4-4AC1-8BF4-A9B5919E423B}">
      <dsp:nvSpPr>
        <dsp:cNvPr id="0" name=""/>
        <dsp:cNvSpPr/>
      </dsp:nvSpPr>
      <dsp:spPr>
        <a:xfrm>
          <a:off x="4767865" y="1587589"/>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Team White, Fritz Alphonse, Manager</a:t>
          </a:r>
        </a:p>
      </dsp:txBody>
      <dsp:txXfrm>
        <a:off x="4767865" y="1587589"/>
        <a:ext cx="1116350" cy="558175"/>
      </dsp:txXfrm>
    </dsp:sp>
    <dsp:sp modelId="{776EDD3A-6F71-42AB-B606-7A42276EA44D}">
      <dsp:nvSpPr>
        <dsp:cNvPr id="0" name=""/>
        <dsp:cNvSpPr/>
      </dsp:nvSpPr>
      <dsp:spPr>
        <a:xfrm>
          <a:off x="5046952" y="2380198"/>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Wendy Yu, Financial Accountant </a:t>
          </a:r>
        </a:p>
      </dsp:txBody>
      <dsp:txXfrm>
        <a:off x="5046952" y="2380198"/>
        <a:ext cx="1116350" cy="558175"/>
      </dsp:txXfrm>
    </dsp:sp>
    <dsp:sp modelId="{17AC0BEA-55F5-4340-B11D-1D320AEB41EA}">
      <dsp:nvSpPr>
        <dsp:cNvPr id="0" name=""/>
        <dsp:cNvSpPr/>
      </dsp:nvSpPr>
      <dsp:spPr>
        <a:xfrm>
          <a:off x="5046952" y="317280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 Dan Grote, Financial Accountant</a:t>
          </a:r>
        </a:p>
      </dsp:txBody>
      <dsp:txXfrm>
        <a:off x="5046952" y="3172807"/>
        <a:ext cx="1116350" cy="558175"/>
      </dsp:txXfrm>
    </dsp:sp>
    <dsp:sp modelId="{C16ABCE6-4830-4176-8B0B-4DCC859D4B53}">
      <dsp:nvSpPr>
        <dsp:cNvPr id="0" name=""/>
        <dsp:cNvSpPr/>
      </dsp:nvSpPr>
      <dsp:spPr>
        <a:xfrm>
          <a:off x="5046952" y="3965415"/>
          <a:ext cx="1116350" cy="558175"/>
        </a:xfrm>
        <a:prstGeom prst="rect">
          <a:avLst/>
        </a:prstGeom>
        <a:gradFill rotWithShape="0">
          <a:gsLst>
            <a:gs pos="0">
              <a:schemeClr val="accent1">
                <a:hueOff val="0"/>
                <a:satOff val="0"/>
                <a:lumOff val="0"/>
                <a:alphaOff val="0"/>
                <a:tint val="50000"/>
                <a:satMod val="300000"/>
              </a:schemeClr>
            </a:gs>
            <a:gs pos="100000">
              <a:schemeClr val="accent2">
                <a:lumMod val="40000"/>
                <a:lumOff val="6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Vacant </a:t>
          </a:r>
        </a:p>
        <a:p>
          <a:pPr lvl="0" algn="ctr" defTabSz="444500">
            <a:lnSpc>
              <a:spcPct val="90000"/>
            </a:lnSpc>
            <a:spcBef>
              <a:spcPct val="0"/>
            </a:spcBef>
            <a:spcAft>
              <a:spcPct val="35000"/>
            </a:spcAft>
          </a:pPr>
          <a:r>
            <a:rPr lang="en-US" sz="1000" kern="1200" dirty="0" smtClean="0"/>
            <a:t>Financial </a:t>
          </a:r>
          <a:r>
            <a:rPr lang="en-US" sz="1000" kern="1200" dirty="0"/>
            <a:t>Accountant</a:t>
          </a:r>
        </a:p>
      </dsp:txBody>
      <dsp:txXfrm>
        <a:off x="5046952" y="3965415"/>
        <a:ext cx="1116350" cy="558175"/>
      </dsp:txXfrm>
    </dsp:sp>
    <dsp:sp modelId="{EE1BAF90-A60C-496A-B90F-9410027EA0EF}">
      <dsp:nvSpPr>
        <dsp:cNvPr id="0" name=""/>
        <dsp:cNvSpPr/>
      </dsp:nvSpPr>
      <dsp:spPr>
        <a:xfrm>
          <a:off x="6494680" y="1487190"/>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smtClean="0"/>
            <a:t>Central and Collections Kathleen Wiess, </a:t>
          </a:r>
          <a:r>
            <a:rPr lang="en-US" sz="1000" kern="1200" dirty="0"/>
            <a:t>Manager</a:t>
          </a:r>
        </a:p>
      </dsp:txBody>
      <dsp:txXfrm>
        <a:off x="6494680" y="1487190"/>
        <a:ext cx="1116350" cy="558175"/>
      </dsp:txXfrm>
    </dsp:sp>
    <dsp:sp modelId="{D8FA7B46-312F-48F4-85F3-0A8E2AEFCB01}">
      <dsp:nvSpPr>
        <dsp:cNvPr id="0" name=""/>
        <dsp:cNvSpPr/>
      </dsp:nvSpPr>
      <dsp:spPr>
        <a:xfrm>
          <a:off x="6654128" y="2117426"/>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Collections, Mary Miller, Accountant</a:t>
          </a:r>
        </a:p>
      </dsp:txBody>
      <dsp:txXfrm>
        <a:off x="6654128" y="2117426"/>
        <a:ext cx="1116350" cy="558175"/>
      </dsp:txXfrm>
    </dsp:sp>
    <dsp:sp modelId="{FCAFDD78-642B-4989-BDA2-0F3FB01CDBFB}">
      <dsp:nvSpPr>
        <dsp:cNvPr id="0" name=""/>
        <dsp:cNvSpPr/>
      </dsp:nvSpPr>
      <dsp:spPr>
        <a:xfrm>
          <a:off x="6688289" y="2739121"/>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Karen Little, Accounting Analyst</a:t>
          </a:r>
        </a:p>
      </dsp:txBody>
      <dsp:txXfrm>
        <a:off x="6688289" y="2739121"/>
        <a:ext cx="1116350" cy="558175"/>
      </dsp:txXfrm>
    </dsp:sp>
    <dsp:sp modelId="{ED4BD7C4-31D5-49A7-B597-10AA123245ED}">
      <dsp:nvSpPr>
        <dsp:cNvPr id="0" name=""/>
        <dsp:cNvSpPr/>
      </dsp:nvSpPr>
      <dsp:spPr>
        <a:xfrm>
          <a:off x="6662657" y="3429177"/>
          <a:ext cx="1116350" cy="390052"/>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Brenda Hester, Accountant</a:t>
          </a:r>
        </a:p>
      </dsp:txBody>
      <dsp:txXfrm>
        <a:off x="6662657" y="3429177"/>
        <a:ext cx="1116350" cy="390052"/>
      </dsp:txXfrm>
    </dsp:sp>
    <dsp:sp modelId="{BE685BD1-9C2A-4B81-8CD9-6B91FE5F0A78}">
      <dsp:nvSpPr>
        <dsp:cNvPr id="0" name=""/>
        <dsp:cNvSpPr/>
      </dsp:nvSpPr>
      <dsp:spPr>
        <a:xfrm>
          <a:off x="6739552" y="3967787"/>
          <a:ext cx="1116350" cy="558175"/>
        </a:xfrm>
        <a:prstGeom prst="rect">
          <a:avLst/>
        </a:prstGeom>
        <a:gradFill rotWithShape="0">
          <a:gsLst>
            <a:gs pos="0">
              <a:schemeClr val="accent1">
                <a:hueOff val="0"/>
                <a:satOff val="0"/>
                <a:lumOff val="0"/>
                <a:alphaOff val="0"/>
                <a:tint val="50000"/>
                <a:satMod val="300000"/>
              </a:schemeClr>
            </a:gs>
            <a:gs pos="35000">
              <a:schemeClr val="accent1">
                <a:hueOff val="0"/>
                <a:satOff val="0"/>
                <a:lumOff val="0"/>
                <a:alphaOff val="0"/>
                <a:tint val="37000"/>
                <a:satMod val="300000"/>
              </a:schemeClr>
            </a:gs>
            <a:gs pos="100000">
              <a:schemeClr val="accent1">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350" tIns="6350" rIns="6350" bIns="6350" numCol="1" spcCol="1270" anchor="ctr" anchorCtr="0">
          <a:noAutofit/>
        </a:bodyPr>
        <a:lstStyle/>
        <a:p>
          <a:pPr lvl="0" algn="ctr" defTabSz="444500">
            <a:lnSpc>
              <a:spcPct val="90000"/>
            </a:lnSpc>
            <a:spcBef>
              <a:spcPct val="0"/>
            </a:spcBef>
            <a:spcAft>
              <a:spcPct val="35000"/>
            </a:spcAft>
          </a:pPr>
          <a:r>
            <a:rPr lang="en-US" sz="1000" kern="1200" dirty="0"/>
            <a:t>Cheryl Williams-Smith, Financial/Closeout Accountant</a:t>
          </a:r>
        </a:p>
      </dsp:txBody>
      <dsp:txXfrm>
        <a:off x="6739552" y="3967787"/>
        <a:ext cx="1116350" cy="558175"/>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sz="quarter" idx="1"/>
          </p:nvPr>
        </p:nvSpPr>
        <p:spPr>
          <a:xfrm>
            <a:off x="3939466" y="0"/>
            <a:ext cx="3013763" cy="465455"/>
          </a:xfrm>
          <a:prstGeom prst="rect">
            <a:avLst/>
          </a:prstGeom>
        </p:spPr>
        <p:txBody>
          <a:bodyPr vert="horz" lIns="92930" tIns="46465" rIns="92930" bIns="46465" rtlCol="0"/>
          <a:lstStyle>
            <a:lvl1pPr algn="r">
              <a:defRPr sz="1200"/>
            </a:lvl1pPr>
          </a:lstStyle>
          <a:p>
            <a:fld id="{B7C63DFA-48CB-4123-8C93-47AAD0FADEC2}" type="datetimeFigureOut">
              <a:rPr lang="en-US" smtClean="0"/>
              <a:pPr/>
              <a:t>2/19/15</a:t>
            </a:fld>
            <a:endParaRPr lang="en-US" dirty="0"/>
          </a:p>
        </p:txBody>
      </p:sp>
      <p:sp>
        <p:nvSpPr>
          <p:cNvPr id="4" name="Footer Placeholder 3"/>
          <p:cNvSpPr>
            <a:spLocks noGrp="1"/>
          </p:cNvSpPr>
          <p:nvPr>
            <p:ph type="ftr" sz="quarter" idx="2"/>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39466" y="8842029"/>
            <a:ext cx="3013763" cy="465455"/>
          </a:xfrm>
          <a:prstGeom prst="rect">
            <a:avLst/>
          </a:prstGeom>
        </p:spPr>
        <p:txBody>
          <a:bodyPr vert="horz" lIns="92930" tIns="46465" rIns="92930" bIns="46465" rtlCol="0" anchor="b"/>
          <a:lstStyle>
            <a:lvl1pPr algn="r">
              <a:defRPr sz="1200"/>
            </a:lvl1pPr>
          </a:lstStyle>
          <a:p>
            <a:fld id="{33249CBD-1ED6-4778-93B6-968AF3668090}" type="slidenum">
              <a:rPr lang="en-US" smtClean="0"/>
              <a:pPr/>
              <a:t>‹#›</a:t>
            </a:fld>
            <a:endParaRPr lang="en-US" dirty="0"/>
          </a:p>
        </p:txBody>
      </p:sp>
    </p:spTree>
    <p:extLst>
      <p:ext uri="{BB962C8B-B14F-4D97-AF65-F5344CB8AC3E}">
        <p14:creationId xmlns:p14="http://schemas.microsoft.com/office/powerpoint/2010/main" val="1708951924"/>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13763" cy="465455"/>
          </a:xfrm>
          <a:prstGeom prst="rect">
            <a:avLst/>
          </a:prstGeom>
        </p:spPr>
        <p:txBody>
          <a:bodyPr vert="horz" lIns="92930" tIns="46465" rIns="92930" bIns="46465" rtlCol="0"/>
          <a:lstStyle>
            <a:lvl1pPr algn="l">
              <a:defRPr sz="1200"/>
            </a:lvl1pPr>
          </a:lstStyle>
          <a:p>
            <a:endParaRPr lang="en-US" dirty="0"/>
          </a:p>
        </p:txBody>
      </p:sp>
      <p:sp>
        <p:nvSpPr>
          <p:cNvPr id="3" name="Date Placeholder 2"/>
          <p:cNvSpPr>
            <a:spLocks noGrp="1"/>
          </p:cNvSpPr>
          <p:nvPr>
            <p:ph type="dt" idx="1"/>
          </p:nvPr>
        </p:nvSpPr>
        <p:spPr>
          <a:xfrm>
            <a:off x="3939466" y="0"/>
            <a:ext cx="3013763" cy="465455"/>
          </a:xfrm>
          <a:prstGeom prst="rect">
            <a:avLst/>
          </a:prstGeom>
        </p:spPr>
        <p:txBody>
          <a:bodyPr vert="horz" lIns="92930" tIns="46465" rIns="92930" bIns="46465" rtlCol="0"/>
          <a:lstStyle>
            <a:lvl1pPr algn="r">
              <a:defRPr sz="1200"/>
            </a:lvl1pPr>
          </a:lstStyle>
          <a:p>
            <a:fld id="{1B7BCC14-C5C6-4DAF-8DCC-9C781CDC45D3}" type="datetimeFigureOut">
              <a:rPr lang="en-US" smtClean="0"/>
              <a:pPr/>
              <a:t>2/19/15</a:t>
            </a:fld>
            <a:endParaRPr lang="en-US" dirty="0"/>
          </a:p>
        </p:txBody>
      </p:sp>
      <p:sp>
        <p:nvSpPr>
          <p:cNvPr id="4" name="Slide Image Placeholder 3"/>
          <p:cNvSpPr>
            <a:spLocks noGrp="1" noRot="1" noChangeAspect="1"/>
          </p:cNvSpPr>
          <p:nvPr>
            <p:ph type="sldImg" idx="2"/>
          </p:nvPr>
        </p:nvSpPr>
        <p:spPr>
          <a:xfrm>
            <a:off x="1150938" y="698500"/>
            <a:ext cx="4652962" cy="3490913"/>
          </a:xfrm>
          <a:prstGeom prst="rect">
            <a:avLst/>
          </a:prstGeom>
          <a:noFill/>
          <a:ln w="12700">
            <a:solidFill>
              <a:prstClr val="black"/>
            </a:solidFill>
          </a:ln>
        </p:spPr>
        <p:txBody>
          <a:bodyPr vert="horz" lIns="92930" tIns="46465" rIns="92930" bIns="46465" rtlCol="0" anchor="ctr"/>
          <a:lstStyle/>
          <a:p>
            <a:endParaRPr lang="en-US" dirty="0"/>
          </a:p>
        </p:txBody>
      </p:sp>
      <p:sp>
        <p:nvSpPr>
          <p:cNvPr id="5" name="Notes Placeholder 4"/>
          <p:cNvSpPr>
            <a:spLocks noGrp="1"/>
          </p:cNvSpPr>
          <p:nvPr>
            <p:ph type="body" sz="quarter" idx="3"/>
          </p:nvPr>
        </p:nvSpPr>
        <p:spPr>
          <a:xfrm>
            <a:off x="695484" y="4421823"/>
            <a:ext cx="5563870" cy="4189095"/>
          </a:xfrm>
          <a:prstGeom prst="rect">
            <a:avLst/>
          </a:prstGeom>
        </p:spPr>
        <p:txBody>
          <a:bodyPr vert="horz" lIns="92930" tIns="46465" rIns="92930" bIns="46465"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13763" cy="465455"/>
          </a:xfrm>
          <a:prstGeom prst="rect">
            <a:avLst/>
          </a:prstGeom>
        </p:spPr>
        <p:txBody>
          <a:bodyPr vert="horz" lIns="92930" tIns="46465" rIns="92930" bIns="46465"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39466" y="8842029"/>
            <a:ext cx="3013763" cy="465455"/>
          </a:xfrm>
          <a:prstGeom prst="rect">
            <a:avLst/>
          </a:prstGeom>
        </p:spPr>
        <p:txBody>
          <a:bodyPr vert="horz" lIns="92930" tIns="46465" rIns="92930" bIns="46465" rtlCol="0" anchor="b"/>
          <a:lstStyle>
            <a:lvl1pPr algn="r">
              <a:defRPr sz="1200"/>
            </a:lvl1pPr>
          </a:lstStyle>
          <a:p>
            <a:fld id="{FE90E48B-5219-4314-9F38-EF14F26C9C9D}" type="slidenum">
              <a:rPr lang="en-US" smtClean="0"/>
              <a:pPr/>
              <a:t>‹#›</a:t>
            </a:fld>
            <a:endParaRPr lang="en-US" dirty="0"/>
          </a:p>
        </p:txBody>
      </p:sp>
    </p:spTree>
    <p:extLst>
      <p:ext uri="{BB962C8B-B14F-4D97-AF65-F5344CB8AC3E}">
        <p14:creationId xmlns:p14="http://schemas.microsoft.com/office/powerpoint/2010/main" val="1493092223"/>
      </p:ext>
    </p:extLst>
  </p:cSld>
  <p:clrMap bg1="lt1" tx1="dk1" bg2="lt2" tx2="dk2" accent1="accent1" accent2="accent2" accent3="accent3" accent4="accent4" accent5="accent5" accent6="accent6" hlink="hlink" folHlink="folHlink"/>
  <p:hf sldNum="0"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1353006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FE90E48B-5219-4314-9F38-EF14F26C9C9D}" type="slidenum">
              <a:rPr lang="en-US" smtClean="0"/>
              <a:pPr/>
              <a:t>14</a:t>
            </a:fld>
            <a:endParaRPr lang="en-US" dirty="0"/>
          </a:p>
        </p:txBody>
      </p:sp>
    </p:spTree>
    <p:extLst>
      <p:ext uri="{BB962C8B-B14F-4D97-AF65-F5344CB8AC3E}">
        <p14:creationId xmlns:p14="http://schemas.microsoft.com/office/powerpoint/2010/main" val="17669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Slide Image Placeholder 1"/>
          <p:cNvSpPr>
            <a:spLocks noGrp="1" noRot="1" noChangeAspect="1" noTextEdit="1"/>
          </p:cNvSpPr>
          <p:nvPr>
            <p:ph type="sldImg"/>
          </p:nvPr>
        </p:nvSpPr>
        <p:spPr bwMode="auto">
          <a:noFill/>
          <a:ln>
            <a:solidFill>
              <a:srgbClr val="000000"/>
            </a:solidFill>
            <a:miter lim="800000"/>
            <a:headEnd/>
            <a:tailEnd/>
          </a:ln>
        </p:spPr>
      </p:sp>
      <p:sp>
        <p:nvSpPr>
          <p:cNvPr id="10240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69636" name="Date Placeholder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dirty="0" smtClean="0"/>
          </a:p>
        </p:txBody>
      </p:sp>
      <p:sp>
        <p:nvSpPr>
          <p:cNvPr id="69637" name="Slide Number Placeholder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2CEBBFA-A667-49B7-AB54-488BC0C1FFD3}" type="slidenum">
              <a:rPr lang="en-US" smtClean="0"/>
              <a:pPr fontAlgn="base">
                <a:spcBef>
                  <a:spcPct val="0"/>
                </a:spcBef>
                <a:spcAft>
                  <a:spcPct val="0"/>
                </a:spcAft>
                <a:defRPr/>
              </a:pPr>
              <a:t>22</a:t>
            </a:fld>
            <a:endParaRPr lang="en-US" dirty="0"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bwMode="auto">
          <a:noFill/>
          <a:ln>
            <a:solidFill>
              <a:srgbClr val="000000"/>
            </a:solidFill>
            <a:miter lim="800000"/>
            <a:headEnd/>
            <a:tailEnd/>
          </a:ln>
        </p:spPr>
      </p:sp>
      <p:sp>
        <p:nvSpPr>
          <p:cNvPr id="89091"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n-US" altLang="en-US" dirty="0" smtClean="0"/>
          </a:p>
        </p:txBody>
      </p:sp>
      <p:sp>
        <p:nvSpPr>
          <p:cNvPr id="40964" name="Date Placeholder 3"/>
          <p:cNvSpPr>
            <a:spLocks noGrp="1"/>
          </p:cNvSpPr>
          <p:nvPr>
            <p:ph type="dt" sz="quarter" idx="1"/>
          </p:nvPr>
        </p:nvSpPr>
        <p:spPr bwMode="auto">
          <a:ln>
            <a:miter lim="800000"/>
            <a:headEnd/>
            <a:tailEnd/>
          </a:ln>
        </p:spPr>
        <p:txBody>
          <a:bodyPr wrap="square" numCol="1" anchor="t" anchorCtr="0" compatLnSpc="1">
            <a:prstTxWarp prst="textNoShape">
              <a:avLst/>
            </a:prstTxWarp>
          </a:bodyPr>
          <a:lstStyle/>
          <a:p>
            <a:pPr fontAlgn="base">
              <a:spcBef>
                <a:spcPct val="0"/>
              </a:spcBef>
              <a:spcAft>
                <a:spcPct val="0"/>
              </a:spcAft>
              <a:defRPr/>
            </a:pPr>
            <a:endParaRPr lang="en-US" dirty="0" smtClean="0"/>
          </a:p>
        </p:txBody>
      </p:sp>
      <p:sp>
        <p:nvSpPr>
          <p:cNvPr id="40965" name="Slide Number Placeholder 4"/>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BA0F9D-5AD8-469B-8C79-F6F71277C3F6}" type="slidenum">
              <a:rPr lang="en-US" smtClean="0"/>
              <a:pPr fontAlgn="base">
                <a:spcBef>
                  <a:spcPct val="0"/>
                </a:spcBef>
                <a:spcAft>
                  <a:spcPct val="0"/>
                </a:spcAft>
                <a:defRPr/>
              </a:pPr>
              <a:t>24</a:t>
            </a:fld>
            <a:endParaRPr lang="en-US"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jpe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jpe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rotWithShape="1">
          <a:blip r:embed="rId2"/>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dirty="0"/>
          </a:p>
        </p:txBody>
      </p:sp>
      <p:sp>
        <p:nvSpPr>
          <p:cNvPr id="6" name="Footer Placeholder 5"/>
          <p:cNvSpPr>
            <a:spLocks noGrp="1"/>
          </p:cNvSpPr>
          <p:nvPr>
            <p:ph type="ftr" sz="quarter" idx="11"/>
          </p:nvPr>
        </p:nvSpPr>
        <p:spPr/>
        <p:txBody>
          <a:bodyPr/>
          <a:lstStyle>
            <a:lvl1pPr>
              <a:defRPr/>
            </a:lvl1pPr>
          </a:lstStyle>
          <a:p>
            <a:endParaRPr lang="en-US" dirty="0"/>
          </a:p>
        </p:txBody>
      </p:sp>
      <p:sp>
        <p:nvSpPr>
          <p:cNvPr id="7" name="Slide Number Placeholder 6"/>
          <p:cNvSpPr>
            <a:spLocks noGrp="1"/>
          </p:cNvSpPr>
          <p:nvPr>
            <p:ph type="sldNum" sz="quarter" idx="12"/>
          </p:nvPr>
        </p:nvSpPr>
        <p:spPr/>
        <p:txBody>
          <a:bodyPr/>
          <a:lstStyle>
            <a:lvl1pPr>
              <a:defRPr/>
            </a:lvl1pPr>
          </a:lstStyle>
          <a:p>
            <a:fld id="{4078F10E-1CA2-4088-B703-5E1EE468F705}" type="slidenum">
              <a:rPr lang="en-US"/>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32"/>
          <p:cNvSpPr>
            <a:spLocks noGrp="1" noChangeArrowheads="1"/>
          </p:cNvSpPr>
          <p:nvPr>
            <p:ph type="sldNum" sz="quarter" idx="10"/>
          </p:nvPr>
        </p:nvSpPr>
        <p:spPr/>
        <p:txBody>
          <a:bodyPr/>
          <a:lstStyle>
            <a:lvl1pPr>
              <a:defRPr/>
            </a:lvl1pPr>
          </a:lstStyle>
          <a:p>
            <a:pPr>
              <a:defRPr/>
            </a:pPr>
            <a:fld id="{4A7058EB-DB2B-48D2-9D7E-DD516A52469B}" type="slidenum">
              <a:rPr lang="en-US"/>
              <a:pPr>
                <a:defRPr/>
              </a:pPr>
              <a:t>‹#›</a:t>
            </a:fld>
            <a:endParaRPr lang="en-US" dirty="0"/>
          </a:p>
        </p:txBody>
      </p:sp>
    </p:spTree>
    <p:extLst>
      <p:ext uri="{BB962C8B-B14F-4D97-AF65-F5344CB8AC3E}">
        <p14:creationId xmlns:p14="http://schemas.microsoft.com/office/powerpoint/2010/main" val="38167129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 Id="rId7" Type="http://schemas.openxmlformats.org/officeDocument/2006/relationships/image" Target="../media/image1.jpeg"/><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7"/>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FA4024-9BE3-154F-A06D-CD2277C0E918}"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emf"/></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umaryland.edu/spa/award-management/preaward-spending/"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jpeg"/></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SPA/SPAC UPDATE MEETING</a:t>
            </a:r>
            <a:br>
              <a:rPr lang="en-US" dirty="0" smtClean="0"/>
            </a:br>
            <a:endParaRPr lang="en-US" dirty="0"/>
          </a:p>
        </p:txBody>
      </p:sp>
      <p:sp>
        <p:nvSpPr>
          <p:cNvPr id="3" name="Subtitle 2"/>
          <p:cNvSpPr>
            <a:spLocks noGrp="1"/>
          </p:cNvSpPr>
          <p:nvPr>
            <p:ph type="subTitle" idx="1"/>
          </p:nvPr>
        </p:nvSpPr>
        <p:spPr/>
        <p:txBody>
          <a:bodyPr/>
          <a:lstStyle/>
          <a:p>
            <a:r>
              <a:rPr lang="en-US" dirty="0" smtClean="0"/>
              <a:t>February 19, 2015</a:t>
            </a:r>
          </a:p>
          <a:p>
            <a:r>
              <a:rPr lang="en-US" dirty="0" smtClean="0"/>
              <a:t>2:30 – 4 pm</a:t>
            </a:r>
          </a:p>
          <a:p>
            <a:r>
              <a:rPr lang="en-US" dirty="0"/>
              <a:t>Pharmacy Hall: N103 Lecture Hall</a:t>
            </a:r>
          </a:p>
        </p:txBody>
      </p:sp>
    </p:spTree>
    <p:extLst>
      <p:ext uri="{BB962C8B-B14F-4D97-AF65-F5344CB8AC3E}">
        <p14:creationId xmlns:p14="http://schemas.microsoft.com/office/powerpoint/2010/main" val="2842248704"/>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570" y="463030"/>
            <a:ext cx="8229600" cy="1143000"/>
          </a:xfrm>
        </p:spPr>
        <p:txBody>
          <a:bodyPr/>
          <a:lstStyle/>
          <a:p>
            <a:pPr algn="l"/>
            <a:r>
              <a:rPr lang="en-US" dirty="0" smtClean="0"/>
              <a:t>Reminder……</a:t>
            </a:r>
            <a:endParaRPr lang="en-US" dirty="0"/>
          </a:p>
        </p:txBody>
      </p:sp>
      <p:sp>
        <p:nvSpPr>
          <p:cNvPr id="3" name="Content Placeholder 2"/>
          <p:cNvSpPr>
            <a:spLocks noGrp="1"/>
          </p:cNvSpPr>
          <p:nvPr>
            <p:ph idx="1"/>
          </p:nvPr>
        </p:nvSpPr>
        <p:spPr>
          <a:xfrm>
            <a:off x="457200" y="1692066"/>
            <a:ext cx="8229600" cy="4725825"/>
          </a:xfrm>
        </p:spPr>
        <p:txBody>
          <a:bodyPr>
            <a:normAutofit/>
          </a:bodyPr>
          <a:lstStyle/>
          <a:p>
            <a:r>
              <a:rPr lang="en-US" b="1" i="1" dirty="0" smtClean="0"/>
              <a:t>Expenses that are posted late are not a guarantee of being paid by the sponsor</a:t>
            </a:r>
            <a:endParaRPr lang="en-US" b="1" i="1" dirty="0"/>
          </a:p>
          <a:p>
            <a:r>
              <a:rPr lang="en-US" b="1" i="1" dirty="0" smtClean="0"/>
              <a:t>Review reports prior to signature by the PI  - do you have additional charges that are not in the financials?</a:t>
            </a:r>
          </a:p>
          <a:p>
            <a:r>
              <a:rPr lang="en-US" b="1" i="1" dirty="0"/>
              <a:t>FFR’S returned timely</a:t>
            </a:r>
          </a:p>
          <a:p>
            <a:pPr marL="0" indent="0">
              <a:buNone/>
            </a:pPr>
            <a:endParaRPr lang="en-US" b="1" i="1" dirty="0" smtClean="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567942" y="4128965"/>
            <a:ext cx="1341645" cy="174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29491202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570" y="463030"/>
            <a:ext cx="8229600" cy="1143000"/>
          </a:xfrm>
        </p:spPr>
        <p:txBody>
          <a:bodyPr/>
          <a:lstStyle/>
          <a:p>
            <a:pPr algn="l"/>
            <a:r>
              <a:rPr lang="en-US" dirty="0" smtClean="0"/>
              <a:t>Reminder……</a:t>
            </a:r>
            <a:endParaRPr lang="en-US" dirty="0"/>
          </a:p>
        </p:txBody>
      </p:sp>
      <p:sp>
        <p:nvSpPr>
          <p:cNvPr id="3" name="Content Placeholder 2"/>
          <p:cNvSpPr>
            <a:spLocks noGrp="1"/>
          </p:cNvSpPr>
          <p:nvPr>
            <p:ph idx="1"/>
          </p:nvPr>
        </p:nvSpPr>
        <p:spPr>
          <a:xfrm>
            <a:off x="457200" y="1692066"/>
            <a:ext cx="8229600" cy="4725825"/>
          </a:xfrm>
        </p:spPr>
        <p:txBody>
          <a:bodyPr>
            <a:normAutofit fontScale="92500" lnSpcReduction="10000"/>
          </a:bodyPr>
          <a:lstStyle/>
          <a:p>
            <a:r>
              <a:rPr lang="en-US" b="1" i="1" dirty="0"/>
              <a:t>Make sure communication with the sponsor is not isolated.  If discussing the financial issue make sure that your SPAC representative is copied into the conversation</a:t>
            </a:r>
          </a:p>
          <a:p>
            <a:r>
              <a:rPr lang="en-US" b="1" i="1" dirty="0" smtClean="0"/>
              <a:t>Contact your SPAC representative and MAS – Michele Evans if you are having a desk audit by a sponsor.</a:t>
            </a:r>
            <a:endParaRPr lang="en-US" b="1" i="1" dirty="0"/>
          </a:p>
          <a:p>
            <a:r>
              <a:rPr lang="en-US" b="1" i="1" dirty="0" smtClean="0"/>
              <a:t>Contact SPAC  ASAP when a PI is retiring or leaving the campus so that a full evaluation of their portfolio can be done</a:t>
            </a: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802355" y="1886641"/>
            <a:ext cx="1341645" cy="1747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683905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570" y="1197968"/>
            <a:ext cx="8229600" cy="1143000"/>
          </a:xfrm>
        </p:spPr>
        <p:txBody>
          <a:bodyPr/>
          <a:lstStyle/>
          <a:p>
            <a:r>
              <a:rPr lang="en-US" dirty="0" smtClean="0"/>
              <a:t>Federal Contracts</a:t>
            </a:r>
            <a:endParaRPr lang="en-US" dirty="0"/>
          </a:p>
        </p:txBody>
      </p:sp>
      <p:sp>
        <p:nvSpPr>
          <p:cNvPr id="3" name="Content Placeholder 2"/>
          <p:cNvSpPr>
            <a:spLocks noGrp="1"/>
          </p:cNvSpPr>
          <p:nvPr>
            <p:ph idx="1"/>
          </p:nvPr>
        </p:nvSpPr>
        <p:spPr>
          <a:xfrm>
            <a:off x="457200" y="2461189"/>
            <a:ext cx="8229600" cy="3664974"/>
          </a:xfrm>
        </p:spPr>
        <p:txBody>
          <a:bodyPr>
            <a:normAutofit lnSpcReduction="10000"/>
          </a:bodyPr>
          <a:lstStyle/>
          <a:p>
            <a:r>
              <a:rPr lang="en-US" dirty="0" smtClean="0"/>
              <a:t>Kick-off Meetings - </a:t>
            </a:r>
            <a:r>
              <a:rPr lang="en-US" i="1" dirty="0" smtClean="0"/>
              <a:t>SPAC would like to partner with the departments and NIH when new contracts are acquired </a:t>
            </a:r>
          </a:p>
          <a:p>
            <a:r>
              <a:rPr lang="en-US" dirty="0" smtClean="0"/>
              <a:t>Federal contracts are predominately incremental option funding</a:t>
            </a:r>
          </a:p>
          <a:p>
            <a:r>
              <a:rPr lang="en-US" dirty="0" smtClean="0"/>
              <a:t>Much more information management in contracts vs. grants</a:t>
            </a:r>
            <a:endParaRPr lang="en-US" dirty="0"/>
          </a:p>
        </p:txBody>
      </p:sp>
      <p:sp>
        <p:nvSpPr>
          <p:cNvPr id="4" name="Rectangle 3"/>
          <p:cNvSpPr/>
          <p:nvPr/>
        </p:nvSpPr>
        <p:spPr>
          <a:xfrm>
            <a:off x="2626758" y="499962"/>
            <a:ext cx="3890489"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CHALLENGES</a:t>
            </a:r>
            <a:endParaRPr lang="en-US"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extLst>
      <p:ext uri="{BB962C8B-B14F-4D97-AF65-F5344CB8AC3E}">
        <p14:creationId xmlns:p14="http://schemas.microsoft.com/office/powerpoint/2010/main" val="13117351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6600" dirty="0" smtClean="0"/>
          </a:p>
          <a:p>
            <a:pPr marL="0" indent="0" algn="ctr">
              <a:buNone/>
            </a:pPr>
            <a:r>
              <a:rPr lang="en-US" sz="6600" dirty="0" smtClean="0"/>
              <a:t>Costing &amp; Compliance</a:t>
            </a:r>
            <a:endParaRPr lang="en-US" sz="6600" dirty="0"/>
          </a:p>
        </p:txBody>
      </p:sp>
    </p:spTree>
    <p:extLst>
      <p:ext uri="{BB962C8B-B14F-4D97-AF65-F5344CB8AC3E}">
        <p14:creationId xmlns:p14="http://schemas.microsoft.com/office/powerpoint/2010/main" val="21228460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Costing &amp; Compliance – DR communication changes</a:t>
            </a:r>
            <a:endParaRPr lang="en-US" dirty="0"/>
          </a:p>
        </p:txBody>
      </p:sp>
      <p:sp>
        <p:nvSpPr>
          <p:cNvPr id="3" name="Content Placeholder 2"/>
          <p:cNvSpPr>
            <a:spLocks noGrp="1"/>
          </p:cNvSpPr>
          <p:nvPr>
            <p:ph idx="1"/>
          </p:nvPr>
        </p:nvSpPr>
        <p:spPr/>
        <p:txBody>
          <a:bodyPr>
            <a:normAutofit lnSpcReduction="10000"/>
          </a:bodyPr>
          <a:lstStyle/>
          <a:p>
            <a:r>
              <a:rPr lang="en-US" dirty="0" smtClean="0"/>
              <a:t>We are shifting duties in Costing &amp; Compliance</a:t>
            </a:r>
          </a:p>
          <a:p>
            <a:r>
              <a:rPr lang="en-US" dirty="0" smtClean="0"/>
              <a:t>Please utilize Effort Help email and phone for both Effort and Fringe related questions</a:t>
            </a:r>
          </a:p>
          <a:p>
            <a:r>
              <a:rPr lang="en-US" dirty="0" smtClean="0"/>
              <a:t>Confirmation emails for DRs that were </a:t>
            </a:r>
            <a:r>
              <a:rPr lang="en-US" u="sng" dirty="0" smtClean="0"/>
              <a:t>successfully processed</a:t>
            </a:r>
            <a:r>
              <a:rPr lang="en-US" dirty="0" smtClean="0"/>
              <a:t> are </a:t>
            </a:r>
            <a:r>
              <a:rPr lang="en-US" u="sng" dirty="0" smtClean="0"/>
              <a:t>no longer being sent out</a:t>
            </a:r>
          </a:p>
          <a:p>
            <a:r>
              <a:rPr lang="en-US" dirty="0" smtClean="0"/>
              <a:t>Refer to </a:t>
            </a:r>
            <a:r>
              <a:rPr lang="en-US" b="1" dirty="0" smtClean="0"/>
              <a:t>last quarter’s SPA/SPAC slides</a:t>
            </a:r>
            <a:r>
              <a:rPr lang="en-US" dirty="0" smtClean="0"/>
              <a:t> for cookies to access DRs in HRMS</a:t>
            </a:r>
          </a:p>
        </p:txBody>
      </p:sp>
    </p:spTree>
    <p:extLst>
      <p:ext uri="{BB962C8B-B14F-4D97-AF65-F5344CB8AC3E}">
        <p14:creationId xmlns:p14="http://schemas.microsoft.com/office/powerpoint/2010/main" val="244180708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Costing &amp; Compliance – Effort System Late Notifications</a:t>
            </a:r>
            <a:endParaRPr lang="en-US" dirty="0"/>
          </a:p>
        </p:txBody>
      </p:sp>
      <p:sp>
        <p:nvSpPr>
          <p:cNvPr id="3" name="Content Placeholder 2"/>
          <p:cNvSpPr>
            <a:spLocks noGrp="1"/>
          </p:cNvSpPr>
          <p:nvPr>
            <p:ph idx="1"/>
          </p:nvPr>
        </p:nvSpPr>
        <p:spPr/>
        <p:txBody>
          <a:bodyPr>
            <a:normAutofit lnSpcReduction="10000"/>
          </a:bodyPr>
          <a:lstStyle/>
          <a:p>
            <a:r>
              <a:rPr lang="en-US" dirty="0"/>
              <a:t>We are REDUCING messages from my office through Effort Help about incomplete Effort forms</a:t>
            </a:r>
          </a:p>
          <a:p>
            <a:r>
              <a:rPr lang="en-US" dirty="0"/>
              <a:t>I will </a:t>
            </a:r>
            <a:r>
              <a:rPr lang="en-US" dirty="0" smtClean="0"/>
              <a:t>include </a:t>
            </a:r>
            <a:r>
              <a:rPr lang="en-US" dirty="0"/>
              <a:t>the DC &amp; </a:t>
            </a:r>
            <a:r>
              <a:rPr lang="en-US" dirty="0" err="1"/>
              <a:t>SubDC</a:t>
            </a:r>
            <a:r>
              <a:rPr lang="en-US" dirty="0"/>
              <a:t> on </a:t>
            </a:r>
            <a:r>
              <a:rPr lang="en-US" dirty="0" smtClean="0"/>
              <a:t>my email to the </a:t>
            </a:r>
            <a:r>
              <a:rPr lang="en-US" dirty="0"/>
              <a:t>Division </a:t>
            </a:r>
            <a:r>
              <a:rPr lang="en-US" dirty="0" smtClean="0"/>
              <a:t>Chairs -- they </a:t>
            </a:r>
            <a:r>
              <a:rPr lang="en-US" dirty="0"/>
              <a:t>will rely on you to run the Comprehensive Status Reports</a:t>
            </a:r>
          </a:p>
          <a:p>
            <a:r>
              <a:rPr lang="en-US" dirty="0"/>
              <a:t>My email </a:t>
            </a:r>
            <a:r>
              <a:rPr lang="en-US" dirty="0" smtClean="0"/>
              <a:t>to the Division Chairs will </a:t>
            </a:r>
            <a:r>
              <a:rPr lang="en-US" dirty="0"/>
              <a:t>continue to include a table illustrating how many forms are outstanding by effort period</a:t>
            </a:r>
          </a:p>
          <a:p>
            <a:endParaRPr lang="en-US" dirty="0"/>
          </a:p>
        </p:txBody>
      </p:sp>
    </p:spTree>
    <p:extLst>
      <p:ext uri="{BB962C8B-B14F-4D97-AF65-F5344CB8AC3E}">
        <p14:creationId xmlns:p14="http://schemas.microsoft.com/office/powerpoint/2010/main" val="29554748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45911" y="274638"/>
            <a:ext cx="8229600" cy="1143000"/>
          </a:xfrm>
        </p:spPr>
        <p:txBody>
          <a:bodyPr>
            <a:normAutofit fontScale="90000"/>
          </a:bodyPr>
          <a:lstStyle/>
          <a:p>
            <a:r>
              <a:rPr lang="en-US" b="1" dirty="0" smtClean="0"/>
              <a:t>Can I transfer wages that are over a year old?</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If you’re trying to </a:t>
            </a:r>
            <a:r>
              <a:rPr lang="en-US" u="sng" dirty="0" smtClean="0"/>
              <a:t>Debit</a:t>
            </a:r>
            <a:r>
              <a:rPr lang="en-US" dirty="0" smtClean="0"/>
              <a:t> a sponsored PID </a:t>
            </a:r>
          </a:p>
          <a:p>
            <a:pPr lvl="1"/>
            <a:r>
              <a:rPr lang="en-US" dirty="0" smtClean="0"/>
              <a:t>The short answer is </a:t>
            </a:r>
            <a:r>
              <a:rPr lang="en-US" b="1" dirty="0" smtClean="0">
                <a:solidFill>
                  <a:srgbClr val="FF0000"/>
                </a:solidFill>
              </a:rPr>
              <a:t>NO!  It’s against policy!!</a:t>
            </a:r>
            <a:endParaRPr lang="en-US" b="1" dirty="0">
              <a:solidFill>
                <a:srgbClr val="FF0000"/>
              </a:solidFill>
            </a:endParaRPr>
          </a:p>
          <a:p>
            <a:pPr lvl="1"/>
            <a:endParaRPr lang="en-US" sz="1400" dirty="0" smtClean="0"/>
          </a:p>
          <a:p>
            <a:pPr lvl="1"/>
            <a:r>
              <a:rPr lang="en-US" dirty="0" smtClean="0"/>
              <a:t>But what if the sponsor back-dated the award start date?  Don’t we have to move wages then?? </a:t>
            </a:r>
          </a:p>
          <a:p>
            <a:pPr lvl="2"/>
            <a:r>
              <a:rPr lang="en-US" dirty="0" smtClean="0"/>
              <a:t>The short answer is </a:t>
            </a:r>
            <a:r>
              <a:rPr lang="en-US" b="1" dirty="0" smtClean="0">
                <a:solidFill>
                  <a:srgbClr val="FF0000"/>
                </a:solidFill>
              </a:rPr>
              <a:t>NO!  It’s against policy!!</a:t>
            </a:r>
          </a:p>
          <a:p>
            <a:pPr lvl="2"/>
            <a:r>
              <a:rPr lang="en-US" dirty="0" smtClean="0"/>
              <a:t>Instead --- </a:t>
            </a:r>
            <a:r>
              <a:rPr lang="en-US" dirty="0" smtClean="0">
                <a:solidFill>
                  <a:srgbClr val="0070C0"/>
                </a:solidFill>
              </a:rPr>
              <a:t>Request a Pre-award Spending Account (aka Temporary Accounts)</a:t>
            </a:r>
          </a:p>
          <a:p>
            <a:pPr lvl="2"/>
            <a:endParaRPr lang="en-US" sz="1400" dirty="0" smtClean="0"/>
          </a:p>
          <a:p>
            <a:pPr lvl="1"/>
            <a:r>
              <a:rPr lang="en-US" dirty="0" smtClean="0"/>
              <a:t>Plain &amp; simple, if your department is going to let someone work on a project prior to receiving the award – request the PAS/Temp Account!</a:t>
            </a:r>
          </a:p>
        </p:txBody>
      </p:sp>
    </p:spTree>
    <p:extLst>
      <p:ext uri="{BB962C8B-B14F-4D97-AF65-F5344CB8AC3E}">
        <p14:creationId xmlns:p14="http://schemas.microsoft.com/office/powerpoint/2010/main" val="1729178980"/>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Policy/Procedure/Instructions</a:t>
            </a:r>
            <a:endParaRPr lang="en-US" b="1" dirty="0"/>
          </a:p>
        </p:txBody>
      </p:sp>
      <p:sp>
        <p:nvSpPr>
          <p:cNvPr id="3" name="Content Placeholder 2"/>
          <p:cNvSpPr>
            <a:spLocks noGrp="1"/>
          </p:cNvSpPr>
          <p:nvPr>
            <p:ph idx="1"/>
          </p:nvPr>
        </p:nvSpPr>
        <p:spPr/>
        <p:txBody>
          <a:bodyPr>
            <a:normAutofit/>
          </a:bodyPr>
          <a:lstStyle/>
          <a:p>
            <a:pPr marL="0" indent="0">
              <a:buNone/>
            </a:pPr>
            <a:r>
              <a:rPr lang="en-US" b="1" dirty="0" smtClean="0"/>
              <a:t>Policy/Procedure &amp; Instructions </a:t>
            </a:r>
            <a:r>
              <a:rPr lang="en-US" b="1" dirty="0"/>
              <a:t>for Completing the PreAward Spending Account </a:t>
            </a:r>
            <a:r>
              <a:rPr lang="en-US" b="1" dirty="0" smtClean="0"/>
              <a:t>Form can be found on the SPA website: </a:t>
            </a:r>
          </a:p>
          <a:p>
            <a:pPr marL="0" indent="0">
              <a:buNone/>
            </a:pPr>
            <a:endParaRPr lang="en-US" b="1" dirty="0" smtClean="0"/>
          </a:p>
          <a:p>
            <a:pPr marL="0" indent="0">
              <a:buNone/>
            </a:pPr>
            <a:r>
              <a:rPr lang="en-US" b="1" dirty="0">
                <a:hlinkClick r:id="rId2"/>
              </a:rPr>
              <a:t>http://umaryland.edu/spa/award-management/preaward-spending</a:t>
            </a:r>
            <a:r>
              <a:rPr lang="en-US" b="1" dirty="0" smtClean="0">
                <a:hlinkClick r:id="rId2"/>
              </a:rPr>
              <a:t>/</a:t>
            </a:r>
            <a:endParaRPr lang="en-US" b="1" dirty="0" smtClean="0"/>
          </a:p>
          <a:p>
            <a:endParaRPr lang="en-US" b="1" dirty="0" smtClean="0"/>
          </a:p>
        </p:txBody>
      </p:sp>
    </p:spTree>
    <p:extLst>
      <p:ext uri="{BB962C8B-B14F-4D97-AF65-F5344CB8AC3E}">
        <p14:creationId xmlns:p14="http://schemas.microsoft.com/office/powerpoint/2010/main" val="582268315"/>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PAS/Temporary Account</a:t>
            </a:r>
            <a:endParaRPr lang="en-US" dirty="0"/>
          </a:p>
        </p:txBody>
      </p:sp>
      <p:sp>
        <p:nvSpPr>
          <p:cNvPr id="3" name="Content Placeholder 2"/>
          <p:cNvSpPr>
            <a:spLocks noGrp="1"/>
          </p:cNvSpPr>
          <p:nvPr>
            <p:ph idx="1"/>
          </p:nvPr>
        </p:nvSpPr>
        <p:spPr/>
        <p:txBody>
          <a:bodyPr>
            <a:normAutofit/>
          </a:bodyPr>
          <a:lstStyle/>
          <a:p>
            <a:r>
              <a:rPr lang="en-US" dirty="0"/>
              <a:t>Approval for pre-award spending (sometimes known as a "temporary account") may be requested on an project where there is a very high likelihood that the award will be made. </a:t>
            </a:r>
          </a:p>
        </p:txBody>
      </p:sp>
    </p:spTree>
    <p:extLst>
      <p:ext uri="{BB962C8B-B14F-4D97-AF65-F5344CB8AC3E}">
        <p14:creationId xmlns:p14="http://schemas.microsoft.com/office/powerpoint/2010/main" val="6041245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 PAS/Temporary Account</a:t>
            </a:r>
            <a:endParaRPr lang="en-US" dirty="0"/>
          </a:p>
        </p:txBody>
      </p:sp>
      <p:sp>
        <p:nvSpPr>
          <p:cNvPr id="3" name="Content Placeholder 2"/>
          <p:cNvSpPr>
            <a:spLocks noGrp="1"/>
          </p:cNvSpPr>
          <p:nvPr>
            <p:ph idx="1"/>
          </p:nvPr>
        </p:nvSpPr>
        <p:spPr/>
        <p:txBody>
          <a:bodyPr>
            <a:normAutofit/>
          </a:bodyPr>
          <a:lstStyle/>
          <a:p>
            <a:r>
              <a:rPr lang="en-US" dirty="0" smtClean="0"/>
              <a:t>Pre-award </a:t>
            </a:r>
            <a:r>
              <a:rPr lang="en-US" dirty="0"/>
              <a:t>spending means that the chartstring will be set up before we receive an award from the sponsor. Pre-award spending is recommended so that payroll and effort for project investigators and staff will be charged to the correct Project ID.</a:t>
            </a:r>
          </a:p>
        </p:txBody>
      </p:sp>
    </p:spTree>
    <p:extLst>
      <p:ext uri="{BB962C8B-B14F-4D97-AF65-F5344CB8AC3E}">
        <p14:creationId xmlns:p14="http://schemas.microsoft.com/office/powerpoint/2010/main" val="1467280558"/>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4400" dirty="0" smtClean="0"/>
          </a:p>
          <a:p>
            <a:pPr marL="0" indent="0" algn="ctr">
              <a:buNone/>
            </a:pPr>
            <a:r>
              <a:rPr lang="en-US" sz="4400" dirty="0" smtClean="0"/>
              <a:t>SPA Updates</a:t>
            </a:r>
            <a:br>
              <a:rPr lang="en-US" sz="4400" dirty="0" smtClean="0"/>
            </a:br>
            <a:r>
              <a:rPr lang="en-US" sz="4400" dirty="0" smtClean="0"/>
              <a:t>1</a:t>
            </a:r>
            <a:r>
              <a:rPr lang="en-US" sz="4400" baseline="30000" dirty="0" smtClean="0"/>
              <a:t>st</a:t>
            </a:r>
            <a:r>
              <a:rPr lang="en-US" sz="4400" dirty="0" smtClean="0"/>
              <a:t> Quarter 2015</a:t>
            </a:r>
            <a:endParaRPr lang="en-US" sz="4400" dirty="0"/>
          </a:p>
        </p:txBody>
      </p:sp>
    </p:spTree>
    <p:extLst>
      <p:ext uri="{BB962C8B-B14F-4D97-AF65-F5344CB8AC3E}">
        <p14:creationId xmlns:p14="http://schemas.microsoft.com/office/powerpoint/2010/main" val="29426763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marL="0" indent="0" algn="ctr">
              <a:buNone/>
            </a:pPr>
            <a:endParaRPr lang="en-US" sz="6600" dirty="0" smtClean="0"/>
          </a:p>
          <a:p>
            <a:pPr marL="0" indent="0" algn="ctr">
              <a:buNone/>
            </a:pPr>
            <a:r>
              <a:rPr lang="en-US" sz="6600" dirty="0" smtClean="0"/>
              <a:t>FINANCIAL SYSTEMS</a:t>
            </a:r>
            <a:endParaRPr lang="en-US" sz="6600" dirty="0"/>
          </a:p>
        </p:txBody>
      </p:sp>
    </p:spTree>
    <p:extLst>
      <p:ext uri="{BB962C8B-B14F-4D97-AF65-F5344CB8AC3E}">
        <p14:creationId xmlns:p14="http://schemas.microsoft.com/office/powerpoint/2010/main" val="21358637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dirty="0" smtClean="0">
                <a:latin typeface="Tahoma" pitchFamily="34" charset="0"/>
                <a:cs typeface="Tahoma" pitchFamily="34" charset="0"/>
              </a:rPr>
              <a:t>Fringe Benefit Encumbrances</a:t>
            </a:r>
          </a:p>
        </p:txBody>
      </p:sp>
      <p:sp>
        <p:nvSpPr>
          <p:cNvPr id="11267" name="Content Placeholder 2"/>
          <p:cNvSpPr>
            <a:spLocks noGrp="1"/>
          </p:cNvSpPr>
          <p:nvPr>
            <p:ph idx="1"/>
          </p:nvPr>
        </p:nvSpPr>
        <p:spPr>
          <a:xfrm>
            <a:off x="457200" y="1037782"/>
            <a:ext cx="8229600" cy="5624275"/>
          </a:xfrm>
        </p:spPr>
        <p:txBody>
          <a:bodyPr/>
          <a:lstStyle/>
          <a:p>
            <a:pPr lvl="0"/>
            <a:endParaRPr lang="en-US" sz="2800" b="1" dirty="0" smtClean="0"/>
          </a:p>
          <a:p>
            <a:pPr lvl="1">
              <a:buFont typeface="Arial" pitchFamily="34" charset="0"/>
              <a:buChar char="•"/>
            </a:pPr>
            <a:r>
              <a:rPr lang="en-US" dirty="0" smtClean="0"/>
              <a:t>Fringe encumbrance process will mirror the salary encumbrance process </a:t>
            </a:r>
          </a:p>
          <a:p>
            <a:pPr lvl="1">
              <a:buFont typeface="Arial" pitchFamily="34" charset="0"/>
              <a:buChar char="•"/>
            </a:pPr>
            <a:r>
              <a:rPr lang="en-US" dirty="0" smtClean="0"/>
              <a:t>The fringe encumbrances will utilize the current fringe rates</a:t>
            </a:r>
          </a:p>
          <a:p>
            <a:pPr lvl="1">
              <a:buFont typeface="Arial" pitchFamily="34" charset="0"/>
              <a:buChar char="•"/>
            </a:pPr>
            <a:r>
              <a:rPr lang="en-US" dirty="0" smtClean="0"/>
              <a:t>Fringe encumbrances will be displayed in RAVEN – Financials (Summary Tabs &amp; Transaction Detail)</a:t>
            </a:r>
          </a:p>
          <a:p>
            <a:pPr lvl="1">
              <a:buFont typeface="Arial" pitchFamily="34" charset="0"/>
              <a:buChar char="•"/>
            </a:pPr>
            <a:r>
              <a:rPr lang="en-US" dirty="0" smtClean="0"/>
              <a:t>Fringe encumbrances will NOT include student employees (accounts 2074, 2075)</a:t>
            </a:r>
          </a:p>
          <a:p>
            <a:pPr lvl="1">
              <a:buFont typeface="Arial" pitchFamily="34" charset="0"/>
              <a:buChar char="•"/>
            </a:pPr>
            <a:r>
              <a:rPr lang="en-US" dirty="0" smtClean="0"/>
              <a:t>Fringe encumbrance process begins Pay Period 15-16 (Payroll Actuals on February 13, 2015)</a:t>
            </a:r>
          </a:p>
          <a:p>
            <a:pPr lvl="1">
              <a:buFont typeface="Arial" pitchFamily="34" charset="0"/>
              <a:buChar char="•"/>
            </a:pPr>
            <a:endParaRPr lang="en-US" sz="2400" dirty="0" smtClean="0"/>
          </a:p>
          <a:p>
            <a:pPr lvl="1">
              <a:buFont typeface="Arial" pitchFamily="34" charset="0"/>
              <a:buChar char="•"/>
            </a:pPr>
            <a:endParaRPr lang="en-US" sz="2400" dirty="0" smtClean="0"/>
          </a:p>
          <a:p>
            <a:pPr>
              <a:buNone/>
            </a:pPr>
            <a:endParaRPr lang="en-US" sz="2800" dirty="0" smtClean="0"/>
          </a:p>
        </p:txBody>
      </p:sp>
    </p:spTree>
    <p:extLst>
      <p:ext uri="{BB962C8B-B14F-4D97-AF65-F5344CB8AC3E}">
        <p14:creationId xmlns:p14="http://schemas.microsoft.com/office/powerpoint/2010/main" val="2357299073"/>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Table 6"/>
          <p:cNvGraphicFramePr>
            <a:graphicFrameLocks noGrp="1"/>
          </p:cNvGraphicFramePr>
          <p:nvPr>
            <p:extLst>
              <p:ext uri="{D42A27DB-BD31-4B8C-83A1-F6EECF244321}">
                <p14:modId xmlns:p14="http://schemas.microsoft.com/office/powerpoint/2010/main" val="2299044914"/>
              </p:ext>
            </p:extLst>
          </p:nvPr>
        </p:nvGraphicFramePr>
        <p:xfrm>
          <a:off x="1523998" y="1654629"/>
          <a:ext cx="6775270" cy="4577080"/>
        </p:xfrm>
        <a:graphic>
          <a:graphicData uri="http://schemas.openxmlformats.org/drawingml/2006/table">
            <a:tbl>
              <a:tblPr firstRow="1" bandRow="1">
                <a:tableStyleId>{5C22544A-7EE6-4342-B048-85BDC9FD1C3A}</a:tableStyleId>
              </a:tblPr>
              <a:tblGrid>
                <a:gridCol w="1750425"/>
                <a:gridCol w="5024845"/>
              </a:tblGrid>
              <a:tr h="370840">
                <a:tc>
                  <a:txBody>
                    <a:bodyPr/>
                    <a:lstStyle/>
                    <a:p>
                      <a:r>
                        <a:rPr lang="en-US" dirty="0" smtClean="0"/>
                        <a:t>Date</a:t>
                      </a:r>
                      <a:endParaRPr lang="en-US" dirty="0"/>
                    </a:p>
                  </a:txBody>
                  <a:tcPr/>
                </a:tc>
                <a:tc>
                  <a:txBody>
                    <a:bodyPr/>
                    <a:lstStyle/>
                    <a:p>
                      <a:r>
                        <a:rPr lang="en-US" dirty="0" smtClean="0"/>
                        <a:t>Action</a:t>
                      </a:r>
                      <a:endParaRPr lang="en-US" dirty="0"/>
                    </a:p>
                  </a:txBody>
                  <a:tcPr/>
                </a:tc>
              </a:tr>
              <a:tr h="370840">
                <a:tc>
                  <a:txBody>
                    <a:bodyPr/>
                    <a:lstStyle/>
                    <a:p>
                      <a:r>
                        <a:rPr lang="en-US" dirty="0" smtClean="0"/>
                        <a:t>February 7/8</a:t>
                      </a:r>
                      <a:endParaRPr lang="en-US" dirty="0"/>
                    </a:p>
                  </a:txBody>
                  <a:tcPr/>
                </a:tc>
                <a:tc>
                  <a:txBody>
                    <a:bodyPr/>
                    <a:lstStyle/>
                    <a:p>
                      <a:pPr>
                        <a:buFont typeface="Arial" pitchFamily="34" charset="0"/>
                        <a:buChar char="•"/>
                      </a:pPr>
                      <a:r>
                        <a:rPr lang="en-US" dirty="0" smtClean="0"/>
                        <a:t> Enhance</a:t>
                      </a:r>
                      <a:r>
                        <a:rPr lang="en-US" baseline="0" dirty="0" smtClean="0"/>
                        <a:t>ments moved to Production</a:t>
                      </a:r>
                    </a:p>
                    <a:p>
                      <a:pPr>
                        <a:buFont typeface="Arial" pitchFamily="34" charset="0"/>
                        <a:buChar char="•"/>
                      </a:pPr>
                      <a:r>
                        <a:rPr lang="en-US" baseline="0" dirty="0" smtClean="0"/>
                        <a:t> Mass inactivation of comments and attachments  related to Dispatched Purchase Orders </a:t>
                      </a:r>
                      <a:endParaRPr lang="en-US" dirty="0"/>
                    </a:p>
                  </a:txBody>
                  <a:tcPr/>
                </a:tc>
              </a:tr>
              <a:tr h="370840">
                <a:tc>
                  <a:txBody>
                    <a:bodyPr/>
                    <a:lstStyle/>
                    <a:p>
                      <a:r>
                        <a:rPr lang="en-US" dirty="0" smtClean="0"/>
                        <a:t>February 9</a:t>
                      </a:r>
                      <a:endParaRPr lang="en-US" dirty="0"/>
                    </a:p>
                  </a:txBody>
                  <a:tcPr/>
                </a:tc>
                <a:tc>
                  <a:txBody>
                    <a:bodyPr/>
                    <a:lstStyle/>
                    <a:p>
                      <a:pPr>
                        <a:buFont typeface="Arial" pitchFamily="34" charset="0"/>
                        <a:buChar char="•"/>
                      </a:pPr>
                      <a:r>
                        <a:rPr lang="en-US" dirty="0" smtClean="0"/>
                        <a:t> Begin</a:t>
                      </a:r>
                      <a:r>
                        <a:rPr lang="en-US" baseline="0" dirty="0" smtClean="0"/>
                        <a:t> using New Vendor Info Page</a:t>
                      </a:r>
                    </a:p>
                    <a:p>
                      <a:pPr>
                        <a:buFont typeface="Arial" pitchFamily="34" charset="0"/>
                        <a:buChar char="•"/>
                      </a:pPr>
                      <a:r>
                        <a:rPr lang="en-US" baseline="0" dirty="0" smtClean="0"/>
                        <a:t> No SSN in comments, attachments or backup</a:t>
                      </a:r>
                    </a:p>
                    <a:p>
                      <a:pPr>
                        <a:buFont typeface="Arial" pitchFamily="34" charset="0"/>
                        <a:buChar char="•"/>
                      </a:pPr>
                      <a:r>
                        <a:rPr lang="en-US" baseline="0" dirty="0" smtClean="0"/>
                        <a:t> New Requisitions containing SSNs in comments, attachments or backup will be Denied  </a:t>
                      </a:r>
                    </a:p>
                  </a:txBody>
                  <a:tcPr/>
                </a:tc>
              </a:tr>
              <a:tr h="370840">
                <a:tc>
                  <a:txBody>
                    <a:bodyPr/>
                    <a:lstStyle/>
                    <a:p>
                      <a:r>
                        <a:rPr lang="en-US" dirty="0" smtClean="0"/>
                        <a:t>February</a:t>
                      </a:r>
                      <a:r>
                        <a:rPr lang="en-US" baseline="0" dirty="0" smtClean="0"/>
                        <a:t> 9 - 20</a:t>
                      </a:r>
                      <a:endParaRPr lang="en-US" dirty="0"/>
                    </a:p>
                  </a:txBody>
                  <a:tcPr/>
                </a:tc>
                <a:tc>
                  <a:txBody>
                    <a:bodyPr/>
                    <a:lstStyle/>
                    <a:p>
                      <a:pPr>
                        <a:buFont typeface="Arial" pitchFamily="34" charset="0"/>
                        <a:buChar char="•"/>
                      </a:pPr>
                      <a:r>
                        <a:rPr lang="en-US" dirty="0" smtClean="0"/>
                        <a:t> Requisitioners and Approvers  work outstanding requisitions</a:t>
                      </a:r>
                      <a:r>
                        <a:rPr lang="en-US" baseline="0" dirty="0" smtClean="0"/>
                        <a:t> to completion…i.e. approve or cancel</a:t>
                      </a:r>
                      <a:r>
                        <a:rPr lang="en-US" dirty="0" smtClean="0"/>
                        <a:t> </a:t>
                      </a:r>
                    </a:p>
                    <a:p>
                      <a:pPr>
                        <a:buFont typeface="Arial" pitchFamily="34" charset="0"/>
                        <a:buChar char="•"/>
                      </a:pPr>
                      <a:r>
                        <a:rPr lang="en-US" dirty="0" smtClean="0"/>
                        <a:t> Focus on requisitions</a:t>
                      </a:r>
                      <a:r>
                        <a:rPr lang="en-US" baseline="0" dirty="0" smtClean="0"/>
                        <a:t> created in FY 2014 &amp; FY 2015</a:t>
                      </a:r>
                      <a:endParaRPr lang="en-US" dirty="0"/>
                    </a:p>
                  </a:txBody>
                  <a:tcPr/>
                </a:tc>
              </a:tr>
              <a:tr h="370840">
                <a:tc>
                  <a:txBody>
                    <a:bodyPr/>
                    <a:lstStyle/>
                    <a:p>
                      <a:r>
                        <a:rPr lang="en-US" dirty="0" smtClean="0"/>
                        <a:t>February 21- 22</a:t>
                      </a:r>
                      <a:endParaRPr lang="en-US" dirty="0"/>
                    </a:p>
                  </a:txBody>
                  <a:tcPr/>
                </a:tc>
                <a:tc>
                  <a:txBody>
                    <a:bodyPr/>
                    <a:lstStyle/>
                    <a:p>
                      <a:pPr>
                        <a:buFont typeface="Arial" pitchFamily="34" charset="0"/>
                        <a:buChar char="•"/>
                      </a:pPr>
                      <a:r>
                        <a:rPr lang="en-US" dirty="0" smtClean="0"/>
                        <a:t> Mass inactivation</a:t>
                      </a:r>
                      <a:r>
                        <a:rPr lang="en-US" baseline="0" dirty="0" smtClean="0"/>
                        <a:t> of all comments and attachments on Requisitions created prior to February 9 </a:t>
                      </a:r>
                      <a:endParaRPr lang="en-US" dirty="0"/>
                    </a:p>
                  </a:txBody>
                  <a:tcPr/>
                </a:tc>
              </a:tr>
            </a:tbl>
          </a:graphicData>
        </a:graphic>
      </p:graphicFrame>
      <p:sp>
        <p:nvSpPr>
          <p:cNvPr id="8" name="TextBox 7"/>
          <p:cNvSpPr txBox="1"/>
          <p:nvPr/>
        </p:nvSpPr>
        <p:spPr>
          <a:xfrm>
            <a:off x="3185783" y="808596"/>
            <a:ext cx="2372381" cy="584775"/>
          </a:xfrm>
          <a:prstGeom prst="rect">
            <a:avLst/>
          </a:prstGeom>
          <a:noFill/>
        </p:spPr>
        <p:txBody>
          <a:bodyPr wrap="none" rtlCol="0">
            <a:spAutoFit/>
          </a:bodyPr>
          <a:lstStyle/>
          <a:p>
            <a:r>
              <a:rPr lang="en-US" sz="3200" dirty="0" smtClean="0">
                <a:latin typeface="+mj-lt"/>
              </a:rPr>
              <a:t>Critical Dates</a:t>
            </a:r>
            <a:endParaRPr lang="en-US" sz="3200" dirty="0">
              <a:latin typeface="+mj-lt"/>
            </a:endParaRPr>
          </a:p>
        </p:txBody>
      </p:sp>
    </p:spTree>
    <p:extLst>
      <p:ext uri="{BB962C8B-B14F-4D97-AF65-F5344CB8AC3E}">
        <p14:creationId xmlns:p14="http://schemas.microsoft.com/office/powerpoint/2010/main" val="2777980812"/>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Future System Enhancements..</a:t>
            </a:r>
            <a:endParaRPr lang="en-US" dirty="0"/>
          </a:p>
        </p:txBody>
      </p:sp>
      <p:sp>
        <p:nvSpPr>
          <p:cNvPr id="3" name="Content Placeholder 2"/>
          <p:cNvSpPr>
            <a:spLocks noGrp="1"/>
          </p:cNvSpPr>
          <p:nvPr>
            <p:ph idx="1"/>
          </p:nvPr>
        </p:nvSpPr>
        <p:spPr>
          <a:xfrm>
            <a:off x="731520" y="1288869"/>
            <a:ext cx="8229600" cy="5244419"/>
          </a:xfrm>
        </p:spPr>
        <p:txBody>
          <a:bodyPr/>
          <a:lstStyle/>
          <a:p>
            <a:r>
              <a:rPr lang="en-US" sz="2800" dirty="0" smtClean="0"/>
              <a:t>Central Billing System Replacement </a:t>
            </a:r>
          </a:p>
          <a:p>
            <a:pPr lvl="2"/>
            <a:r>
              <a:rPr lang="en-US" sz="2000" dirty="0" smtClean="0"/>
              <a:t>General Accounting will be initiating billings</a:t>
            </a:r>
          </a:p>
          <a:p>
            <a:pPr lvl="2"/>
            <a:r>
              <a:rPr lang="en-US" sz="2000" dirty="0" smtClean="0"/>
              <a:t>Department revenue recognized when payment is received</a:t>
            </a:r>
          </a:p>
          <a:p>
            <a:r>
              <a:rPr lang="en-US" sz="2800" dirty="0" smtClean="0"/>
              <a:t>Faculty Electronic Timesheets</a:t>
            </a:r>
          </a:p>
          <a:p>
            <a:pPr lvl="2"/>
            <a:r>
              <a:rPr lang="en-US" sz="2000" dirty="0" smtClean="0"/>
              <a:t>Duty Days</a:t>
            </a:r>
          </a:p>
          <a:p>
            <a:pPr lvl="2"/>
            <a:r>
              <a:rPr lang="en-US" sz="2000" dirty="0" smtClean="0"/>
              <a:t>Proxy Role </a:t>
            </a:r>
          </a:p>
          <a:p>
            <a:r>
              <a:rPr lang="en-US" sz="2800" dirty="0" smtClean="0"/>
              <a:t>Validation of </a:t>
            </a:r>
            <a:r>
              <a:rPr lang="en-US" sz="2800" i="1" dirty="0" smtClean="0"/>
              <a:t>e</a:t>
            </a:r>
            <a:r>
              <a:rPr lang="en-US" sz="2800" dirty="0" smtClean="0"/>
              <a:t>UMB Roles in Departments</a:t>
            </a:r>
          </a:p>
          <a:p>
            <a:pPr lvl="2"/>
            <a:r>
              <a:rPr lang="en-US" sz="2000" dirty="0" smtClean="0"/>
              <a:t>Continuation of campus initiative for security and protection of sensitive data </a:t>
            </a:r>
          </a:p>
          <a:p>
            <a:pPr lvl="2"/>
            <a:r>
              <a:rPr lang="en-US" sz="2000" dirty="0" smtClean="0"/>
              <a:t>Developing a process where departments will validate certain </a:t>
            </a:r>
            <a:r>
              <a:rPr lang="en-US" sz="2000" i="1" dirty="0" smtClean="0"/>
              <a:t>e</a:t>
            </a:r>
            <a:r>
              <a:rPr lang="en-US" sz="2000" dirty="0" smtClean="0"/>
              <a:t>UMB Financial and HR system roles held by their department staff are appropriate for the duties and job assignment(s) within their respective departmental organization</a:t>
            </a:r>
          </a:p>
        </p:txBody>
      </p:sp>
    </p:spTree>
    <p:extLst>
      <p:ext uri="{BB962C8B-B14F-4D97-AF65-F5344CB8AC3E}">
        <p14:creationId xmlns:p14="http://schemas.microsoft.com/office/powerpoint/2010/main" val="292731062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1" name="Rectangle 60"/>
          <p:cNvSpPr>
            <a:spLocks noGrp="1" noChangeArrowheads="1"/>
          </p:cNvSpPr>
          <p:nvPr>
            <p:ph type="title"/>
          </p:nvPr>
        </p:nvSpPr>
        <p:spPr>
          <a:xfrm>
            <a:off x="666750" y="1379538"/>
            <a:ext cx="8477250" cy="534987"/>
          </a:xfrm>
        </p:spPr>
        <p:txBody>
          <a:bodyPr rtlCol="0">
            <a:normAutofit fontScale="90000"/>
          </a:bodyPr>
          <a:lstStyle/>
          <a:p>
            <a:pPr eaLnBrk="1" fontAlgn="auto" hangingPunct="1">
              <a:spcAft>
                <a:spcPts val="0"/>
              </a:spcAft>
              <a:defRPr/>
            </a:pPr>
            <a:r>
              <a:rPr lang="en-US" dirty="0" smtClean="0">
                <a:latin typeface="Tahoma" pitchFamily="34" charset="0"/>
                <a:ea typeface="Tahoma" pitchFamily="34" charset="0"/>
                <a:cs typeface="Tahoma" pitchFamily="34" charset="0"/>
              </a:rPr>
              <a:t/>
            </a:r>
            <a:br>
              <a:rPr lang="en-US" dirty="0" smtClean="0">
                <a:latin typeface="Tahoma" pitchFamily="34" charset="0"/>
                <a:ea typeface="Tahoma" pitchFamily="34" charset="0"/>
                <a:cs typeface="Tahoma" pitchFamily="34" charset="0"/>
              </a:rPr>
            </a:br>
            <a:r>
              <a:rPr lang="en-US" dirty="0" smtClean="0">
                <a:latin typeface="Tahoma" pitchFamily="34" charset="0"/>
                <a:ea typeface="Tahoma" pitchFamily="34" charset="0"/>
                <a:cs typeface="Tahoma" pitchFamily="34" charset="0"/>
              </a:rPr>
              <a:t> </a:t>
            </a:r>
          </a:p>
        </p:txBody>
      </p:sp>
      <p:sp>
        <p:nvSpPr>
          <p:cNvPr id="3" name="Rectangle 2"/>
          <p:cNvSpPr/>
          <p:nvPr/>
        </p:nvSpPr>
        <p:spPr>
          <a:xfrm>
            <a:off x="2281560" y="3142320"/>
            <a:ext cx="4935985" cy="355482"/>
          </a:xfrm>
          <a:prstGeom prst="rect">
            <a:avLst/>
          </a:prstGeom>
        </p:spPr>
        <p:txBody>
          <a:bodyPr wrap="square">
            <a:spAutoFit/>
          </a:bodyPr>
          <a:lstStyle/>
          <a:p>
            <a:pPr marL="293688" indent="-293688" algn="ctr" defTabSz="914400" eaLnBrk="0" hangingPunct="0">
              <a:lnSpc>
                <a:spcPct val="95000"/>
              </a:lnSpc>
              <a:spcBef>
                <a:spcPct val="25000"/>
              </a:spcBef>
              <a:spcAft>
                <a:spcPct val="10000"/>
              </a:spcAft>
              <a:buClr>
                <a:srgbClr val="003366"/>
              </a:buClr>
              <a:buFont typeface="Wingdings" pitchFamily="2" charset="2"/>
              <a:buNone/>
              <a:defRPr/>
            </a:pPr>
            <a:r>
              <a:rPr lang="en-US" kern="0" dirty="0" smtClean="0">
                <a:latin typeface="Tahoma" pitchFamily="34" charset="0"/>
                <a:ea typeface="Tahoma" pitchFamily="34" charset="0"/>
                <a:cs typeface="Tahoma" pitchFamily="34" charset="0"/>
              </a:rPr>
              <a:t>  </a:t>
            </a:r>
            <a:endParaRPr lang="en-US" kern="0" dirty="0">
              <a:latin typeface="Tahoma" pitchFamily="34" charset="0"/>
              <a:ea typeface="Tahoma" pitchFamily="34" charset="0"/>
              <a:cs typeface="Tahoma" pitchFamily="34" charset="0"/>
            </a:endParaRPr>
          </a:p>
        </p:txBody>
      </p:sp>
      <p:sp>
        <p:nvSpPr>
          <p:cNvPr id="4" name="TextBox 3"/>
          <p:cNvSpPr txBox="1"/>
          <p:nvPr/>
        </p:nvSpPr>
        <p:spPr>
          <a:xfrm>
            <a:off x="2636667" y="2828368"/>
            <a:ext cx="5433135" cy="1015663"/>
          </a:xfrm>
          <a:prstGeom prst="rect">
            <a:avLst/>
          </a:prstGeom>
          <a:noFill/>
        </p:spPr>
        <p:txBody>
          <a:bodyPr wrap="square" rtlCol="0">
            <a:spAutoFit/>
          </a:bodyPr>
          <a:lstStyle/>
          <a:p>
            <a:r>
              <a:rPr lang="en-US" sz="6000" dirty="0" smtClean="0"/>
              <a:t>Questions..</a:t>
            </a:r>
            <a:endParaRPr lang="en-US" sz="6000" dirty="0"/>
          </a:p>
        </p:txBody>
      </p:sp>
      <p:sp>
        <p:nvSpPr>
          <p:cNvPr id="5" name="Rectangle 4"/>
          <p:cNvSpPr/>
          <p:nvPr/>
        </p:nvSpPr>
        <p:spPr>
          <a:xfrm>
            <a:off x="1680669" y="5331321"/>
            <a:ext cx="6130920" cy="369332"/>
          </a:xfrm>
          <a:prstGeom prst="rect">
            <a:avLst/>
          </a:prstGeom>
        </p:spPr>
        <p:txBody>
          <a:bodyPr wrap="square">
            <a:spAutoFit/>
          </a:bodyPr>
          <a:lstStyle/>
          <a:p>
            <a:r>
              <a:rPr lang="en-US" dirty="0" smtClean="0">
                <a:hlinkClick r:id="" action="ppaction://hlinkshowjump?jump=lastslide"/>
              </a:rPr>
              <a:t>http://www.umaryland.edu/financialsystems/presentations</a:t>
            </a:r>
            <a:r>
              <a:rPr lang="en-US" dirty="0" smtClean="0"/>
              <a:t>/</a:t>
            </a:r>
            <a:endParaRPr lang="en-US" dirty="0"/>
          </a:p>
        </p:txBody>
      </p:sp>
    </p:spTree>
    <p:extLst>
      <p:ext uri="{BB962C8B-B14F-4D97-AF65-F5344CB8AC3E}">
        <p14:creationId xmlns:p14="http://schemas.microsoft.com/office/powerpoint/2010/main" val="109977405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idx="1"/>
          </p:nvPr>
        </p:nvSpPr>
        <p:spPr>
          <a:xfrm>
            <a:off x="457200" y="1417638"/>
            <a:ext cx="8229600" cy="5066289"/>
          </a:xfrm>
        </p:spPr>
        <p:txBody>
          <a:bodyPr>
            <a:normAutofit fontScale="70000" lnSpcReduction="20000"/>
          </a:bodyPr>
          <a:lstStyle/>
          <a:p>
            <a:r>
              <a:rPr lang="en-US" sz="5100" dirty="0" smtClean="0"/>
              <a:t>SPAC Personnel Update</a:t>
            </a:r>
          </a:p>
          <a:p>
            <a:r>
              <a:rPr lang="en-US" sz="5100" dirty="0" smtClean="0"/>
              <a:t>Award Level Close-out Follow-up</a:t>
            </a:r>
            <a:endParaRPr lang="en-US" sz="5100" dirty="0"/>
          </a:p>
          <a:p>
            <a:r>
              <a:rPr lang="en-US" sz="5100" dirty="0" smtClean="0"/>
              <a:t>SPAC Closeout Project</a:t>
            </a:r>
          </a:p>
          <a:p>
            <a:r>
              <a:rPr lang="en-US" sz="5200" dirty="0" smtClean="0"/>
              <a:t>Standard Language on ROE’s</a:t>
            </a:r>
          </a:p>
          <a:p>
            <a:r>
              <a:rPr lang="en-US" sz="5200" dirty="0" smtClean="0"/>
              <a:t>SPAC Reminders….</a:t>
            </a:r>
          </a:p>
          <a:p>
            <a:r>
              <a:rPr lang="en-US" sz="4800" dirty="0"/>
              <a:t>Federal Contracts</a:t>
            </a:r>
          </a:p>
          <a:p>
            <a:pPr marL="0" indent="0">
              <a:buNone/>
            </a:pPr>
            <a:endParaRPr lang="en-US" sz="5100" dirty="0" smtClean="0"/>
          </a:p>
          <a:p>
            <a:endParaRPr lang="en-US" dirty="0" smtClean="0"/>
          </a:p>
          <a:p>
            <a:endParaRPr lang="en-US" dirty="0" smtClean="0"/>
          </a:p>
          <a:p>
            <a:pPr>
              <a:buNone/>
            </a:pPr>
            <a:r>
              <a:rPr lang="en-US" dirty="0" smtClean="0"/>
              <a:t> </a:t>
            </a:r>
          </a:p>
          <a:p>
            <a:pPr>
              <a:buNone/>
            </a:pPr>
            <a:endParaRPr lang="en-US" dirty="0" smtClean="0"/>
          </a:p>
          <a:p>
            <a:pPr>
              <a:buNone/>
            </a:pPr>
            <a:endParaRPr lang="en-US" dirty="0" smtClean="0"/>
          </a:p>
          <a:p>
            <a:endParaRPr lang="en-US" dirty="0" smtClean="0"/>
          </a:p>
          <a:p>
            <a:pPr>
              <a:buNone/>
            </a:pPr>
            <a:endParaRPr lang="en-US" dirty="0"/>
          </a:p>
        </p:txBody>
      </p:sp>
    </p:spTree>
    <p:extLst>
      <p:ext uri="{BB962C8B-B14F-4D97-AF65-F5344CB8AC3E}">
        <p14:creationId xmlns:p14="http://schemas.microsoft.com/office/powerpoint/2010/main" val="363150143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TODAY’S AGENDA</a:t>
            </a:r>
            <a:endParaRPr lang="en-US" dirty="0"/>
          </a:p>
        </p:txBody>
      </p:sp>
      <p:sp>
        <p:nvSpPr>
          <p:cNvPr id="3" name="Content Placeholder 2"/>
          <p:cNvSpPr>
            <a:spLocks noGrp="1"/>
          </p:cNvSpPr>
          <p:nvPr>
            <p:ph idx="1"/>
          </p:nvPr>
        </p:nvSpPr>
        <p:spPr>
          <a:xfrm>
            <a:off x="457200" y="1417638"/>
            <a:ext cx="8229600" cy="5066289"/>
          </a:xfrm>
        </p:spPr>
        <p:txBody>
          <a:bodyPr>
            <a:normAutofit lnSpcReduction="10000"/>
          </a:bodyPr>
          <a:lstStyle/>
          <a:p>
            <a:endParaRPr lang="en-US" sz="5100" dirty="0" smtClean="0"/>
          </a:p>
          <a:p>
            <a:r>
              <a:rPr lang="en-US" sz="3600" dirty="0" smtClean="0"/>
              <a:t>Cost and Compliance Communications</a:t>
            </a:r>
          </a:p>
          <a:p>
            <a:r>
              <a:rPr lang="en-US" sz="3600" dirty="0" smtClean="0"/>
              <a:t>Financial Services- Fringe Benefit Encumbrance</a:t>
            </a:r>
          </a:p>
          <a:p>
            <a:endParaRPr lang="en-US" sz="5100" dirty="0" smtClean="0"/>
          </a:p>
          <a:p>
            <a:endParaRPr lang="en-US" dirty="0" smtClean="0"/>
          </a:p>
          <a:p>
            <a:endParaRPr lang="en-US" dirty="0" smtClean="0"/>
          </a:p>
          <a:p>
            <a:pPr>
              <a:buNone/>
            </a:pPr>
            <a:r>
              <a:rPr lang="en-US" dirty="0" smtClean="0"/>
              <a:t> </a:t>
            </a:r>
          </a:p>
          <a:p>
            <a:pPr>
              <a:buNone/>
            </a:pPr>
            <a:endParaRPr lang="en-US" dirty="0" smtClean="0"/>
          </a:p>
          <a:p>
            <a:pPr>
              <a:buNone/>
            </a:pPr>
            <a:endParaRPr lang="en-US" dirty="0" smtClean="0"/>
          </a:p>
          <a:p>
            <a:endParaRPr lang="en-US" dirty="0" smtClean="0"/>
          </a:p>
          <a:p>
            <a:pPr>
              <a:buNone/>
            </a:pPr>
            <a:endParaRPr lang="en-US" dirty="0"/>
          </a:p>
        </p:txBody>
      </p:sp>
    </p:spTree>
    <p:extLst>
      <p:ext uri="{BB962C8B-B14F-4D97-AF65-F5344CB8AC3E}">
        <p14:creationId xmlns:p14="http://schemas.microsoft.com/office/powerpoint/2010/main" val="163806532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New/Changed Staff</a:t>
            </a:r>
            <a:endParaRPr lang="en-US" dirty="0"/>
          </a:p>
        </p:txBody>
      </p:sp>
      <p:sp>
        <p:nvSpPr>
          <p:cNvPr id="3" name="Content Placeholder 2"/>
          <p:cNvSpPr>
            <a:spLocks noGrp="1"/>
          </p:cNvSpPr>
          <p:nvPr>
            <p:ph idx="1"/>
          </p:nvPr>
        </p:nvSpPr>
        <p:spPr>
          <a:xfrm>
            <a:off x="611024" y="1771457"/>
            <a:ext cx="8229600" cy="4525963"/>
          </a:xfrm>
        </p:spPr>
        <p:txBody>
          <a:bodyPr>
            <a:normAutofit/>
          </a:bodyPr>
          <a:lstStyle/>
          <a:p>
            <a:endParaRPr lang="en-US" dirty="0" smtClean="0"/>
          </a:p>
          <a:p>
            <a:r>
              <a:rPr lang="en-US" dirty="0" smtClean="0"/>
              <a:t>Manager Team Red, Krista Salsberg</a:t>
            </a:r>
          </a:p>
          <a:p>
            <a:r>
              <a:rPr lang="en-US" dirty="0" smtClean="0"/>
              <a:t>Kevin Cooke,  Team Red</a:t>
            </a:r>
          </a:p>
          <a:p>
            <a:r>
              <a:rPr lang="en-US" dirty="0" smtClean="0"/>
              <a:t>2 vacancies</a:t>
            </a:r>
          </a:p>
          <a:p>
            <a:pPr marL="0" indent="0">
              <a:buNone/>
            </a:pPr>
            <a:endParaRPr lang="en-US" dirty="0" smtClean="0"/>
          </a:p>
          <a:p>
            <a:pPr marL="0" indent="0">
              <a:buNone/>
            </a:pPr>
            <a:endParaRPr lang="en-US" dirty="0"/>
          </a:p>
          <a:p>
            <a:pPr marL="0" indent="0">
              <a:buNone/>
            </a:pPr>
            <a:endParaRPr lang="en-US" dirty="0"/>
          </a:p>
        </p:txBody>
      </p:sp>
      <p:pic>
        <p:nvPicPr>
          <p:cNvPr id="2051" name="Picture 3" descr="C:\Users\lscarantino\AppData\Local\Microsoft\Windows\Temporary Internet Files\Content.IE5\T36DVK7I\staff_training_2[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48350" y="3032304"/>
            <a:ext cx="3295650" cy="326511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320704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 ORGANIZATION CHART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6003855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630705" y="1097287"/>
            <a:ext cx="2402625" cy="369332"/>
          </a:xfrm>
          <a:prstGeom prst="rect">
            <a:avLst/>
          </a:prstGeom>
          <a:noFill/>
        </p:spPr>
        <p:txBody>
          <a:bodyPr wrap="square" rtlCol="0">
            <a:spAutoFit/>
          </a:bodyPr>
          <a:lstStyle/>
          <a:p>
            <a:r>
              <a:rPr lang="en-US" dirty="0" smtClean="0"/>
              <a:t>Effective 12/20/2014</a:t>
            </a:r>
            <a:endParaRPr lang="en-US" dirty="0"/>
          </a:p>
        </p:txBody>
      </p:sp>
    </p:spTree>
    <p:extLst>
      <p:ext uri="{BB962C8B-B14F-4D97-AF65-F5344CB8AC3E}">
        <p14:creationId xmlns:p14="http://schemas.microsoft.com/office/powerpoint/2010/main" val="5962744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Partnership with SPAC</a:t>
            </a:r>
            <a:r>
              <a:rPr lang="en-US" dirty="0"/>
              <a:t> </a:t>
            </a:r>
            <a:r>
              <a:rPr lang="en-US" dirty="0" smtClean="0"/>
              <a:t>Award Level</a:t>
            </a:r>
            <a:endParaRPr lang="en-US" dirty="0"/>
          </a:p>
        </p:txBody>
      </p:sp>
      <p:sp>
        <p:nvSpPr>
          <p:cNvPr id="3" name="Content Placeholder 2"/>
          <p:cNvSpPr>
            <a:spLocks noGrp="1"/>
          </p:cNvSpPr>
          <p:nvPr>
            <p:ph idx="1"/>
          </p:nvPr>
        </p:nvSpPr>
        <p:spPr>
          <a:xfrm>
            <a:off x="457200" y="1982624"/>
            <a:ext cx="8229600" cy="4143539"/>
          </a:xfrm>
        </p:spPr>
        <p:txBody>
          <a:bodyPr>
            <a:normAutofit lnSpcReduction="10000"/>
          </a:bodyPr>
          <a:lstStyle/>
          <a:p>
            <a:r>
              <a:rPr lang="en-US" dirty="0" smtClean="0"/>
              <a:t>For those awards expiring on this LOC account</a:t>
            </a:r>
          </a:p>
          <a:p>
            <a:pPr lvl="1"/>
            <a:r>
              <a:rPr lang="en-US" dirty="0" smtClean="0"/>
              <a:t>The first set of emails have gone out to the department.  Due to the timing, most of these were courtesy emails advising that the award was no longer available for charges.</a:t>
            </a:r>
          </a:p>
          <a:p>
            <a:pPr lvl="1"/>
            <a:r>
              <a:rPr lang="en-US" dirty="0" smtClean="0"/>
              <a:t>The next group of emails will be coming out for the 3/31/2015 award end dates</a:t>
            </a:r>
          </a:p>
          <a:p>
            <a:pPr lvl="1"/>
            <a:r>
              <a:rPr lang="en-US" dirty="0" smtClean="0"/>
              <a:t>Please contact your SPAC team if you have any questions</a:t>
            </a:r>
          </a:p>
        </p:txBody>
      </p:sp>
      <p:sp>
        <p:nvSpPr>
          <p:cNvPr id="4" name="Rectangle 3"/>
          <p:cNvSpPr/>
          <p:nvPr/>
        </p:nvSpPr>
        <p:spPr>
          <a:xfrm>
            <a:off x="2707863" y="933436"/>
            <a:ext cx="3659913" cy="923330"/>
          </a:xfrm>
          <a:prstGeom prst="rect">
            <a:avLst/>
          </a:prstGeom>
          <a:noFill/>
        </p:spPr>
        <p:txBody>
          <a:bodyPr wrap="non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en-US" sz="5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rPr>
              <a:t>Follow-up</a:t>
            </a:r>
            <a:endParaRPr lang="en-US" sz="5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endParaRPr>
          </a:p>
        </p:txBody>
      </p:sp>
    </p:spTree>
    <p:extLst>
      <p:ext uri="{BB962C8B-B14F-4D97-AF65-F5344CB8AC3E}">
        <p14:creationId xmlns:p14="http://schemas.microsoft.com/office/powerpoint/2010/main" val="19170666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SPAC Closeout Project</a:t>
            </a:r>
            <a:endParaRPr lang="en-US" dirty="0"/>
          </a:p>
        </p:txBody>
      </p:sp>
      <p:sp>
        <p:nvSpPr>
          <p:cNvPr id="3" name="Content Placeholder 2"/>
          <p:cNvSpPr>
            <a:spLocks noGrp="1"/>
          </p:cNvSpPr>
          <p:nvPr>
            <p:ph idx="1"/>
          </p:nvPr>
        </p:nvSpPr>
        <p:spPr>
          <a:xfrm>
            <a:off x="457200" y="1982624"/>
            <a:ext cx="8229600" cy="4143539"/>
          </a:xfrm>
        </p:spPr>
        <p:txBody>
          <a:bodyPr>
            <a:normAutofit/>
          </a:bodyPr>
          <a:lstStyle/>
          <a:p>
            <a:r>
              <a:rPr lang="en-US" dirty="0" smtClean="0"/>
              <a:t>Teams will be contacting departments concerning projects not closed in system</a:t>
            </a:r>
          </a:p>
          <a:p>
            <a:r>
              <a:rPr lang="en-US" dirty="0" smtClean="0"/>
              <a:t>Aggressive closeout goal by Fiscal Year End</a:t>
            </a:r>
          </a:p>
          <a:p>
            <a:r>
              <a:rPr lang="en-US" dirty="0" smtClean="0"/>
              <a:t>Focused closeout population</a:t>
            </a:r>
          </a:p>
          <a:p>
            <a:r>
              <a:rPr lang="en-US" dirty="0" smtClean="0"/>
              <a:t>Deliverable Closeouts</a:t>
            </a:r>
          </a:p>
        </p:txBody>
      </p:sp>
    </p:spTree>
    <p:extLst>
      <p:ext uri="{BB962C8B-B14F-4D97-AF65-F5344CB8AC3E}">
        <p14:creationId xmlns:p14="http://schemas.microsoft.com/office/powerpoint/2010/main" val="33232481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9570" y="463030"/>
            <a:ext cx="8229600" cy="1143000"/>
          </a:xfrm>
        </p:spPr>
        <p:txBody>
          <a:bodyPr/>
          <a:lstStyle/>
          <a:p>
            <a:r>
              <a:rPr lang="en-US" dirty="0" smtClean="0"/>
              <a:t>Standard Language on ROE’s</a:t>
            </a:r>
            <a:endParaRPr lang="en-US" dirty="0"/>
          </a:p>
        </p:txBody>
      </p:sp>
      <p:sp>
        <p:nvSpPr>
          <p:cNvPr id="3" name="Content Placeholder 2"/>
          <p:cNvSpPr>
            <a:spLocks noGrp="1"/>
          </p:cNvSpPr>
          <p:nvPr>
            <p:ph idx="1"/>
          </p:nvPr>
        </p:nvSpPr>
        <p:spPr>
          <a:xfrm>
            <a:off x="457200" y="1692066"/>
            <a:ext cx="8229600" cy="4725825"/>
          </a:xfrm>
        </p:spPr>
        <p:txBody>
          <a:bodyPr>
            <a:normAutofit fontScale="62500" lnSpcReduction="20000"/>
          </a:bodyPr>
          <a:lstStyle/>
          <a:p>
            <a:r>
              <a:rPr lang="en-US" b="1" dirty="0"/>
              <a:t>§200.415 Required certifications.</a:t>
            </a:r>
          </a:p>
          <a:p>
            <a:endParaRPr lang="en-US" dirty="0" smtClean="0"/>
          </a:p>
          <a:p>
            <a:r>
              <a:rPr lang="en-US" dirty="0" smtClean="0"/>
              <a:t>(</a:t>
            </a:r>
            <a:r>
              <a:rPr lang="en-US" dirty="0"/>
              <a:t>a) To assure that expenditures are proper and in accordance with the terms and conditions of the Federal award and approved project budgets, the annual and final fiscal reports or vouchers requesting payment under the agreements must include a certification, signed by an official who is authorized to legally bind the non-Federal entity, which reads as follows: “By signing this report, I certify to the best of my knowledge and belief that the report is true, complete, and accurate, and the expenditures, disbursements and cash receipts are for the purposes and objectives set forth in the terms and conditions of the Federal award. I am aware that any false, fictitious, or fraudulent information, or the omission of any material fact, may subject me to criminal, civil or administrative penalties for fraud, false statements, false claims or otherwise. (U.S. Code Title 18, Section 1001 and Title 31, Sections 3729-3730 and 3801-3812</a:t>
            </a:r>
            <a:r>
              <a:rPr lang="en-US" dirty="0" smtClean="0"/>
              <a:t>).”</a:t>
            </a:r>
          </a:p>
          <a:p>
            <a:endParaRPr lang="en-US" dirty="0" smtClean="0"/>
          </a:p>
          <a:p>
            <a:pPr marL="0" indent="0" algn="ctr">
              <a:buNone/>
            </a:pPr>
            <a:r>
              <a:rPr lang="en-US" sz="5100" b="1" i="1" dirty="0" smtClean="0"/>
              <a:t>This certification will be put on all federal ROE’s</a:t>
            </a:r>
            <a:endParaRPr lang="en-US" sz="5100" b="1" i="1" dirty="0"/>
          </a:p>
        </p:txBody>
      </p:sp>
    </p:spTree>
    <p:extLst>
      <p:ext uri="{BB962C8B-B14F-4D97-AF65-F5344CB8AC3E}">
        <p14:creationId xmlns:p14="http://schemas.microsoft.com/office/powerpoint/2010/main" val="130371777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4514</TotalTime>
  <Words>1302</Words>
  <Application>Microsoft Macintosh PowerPoint</Application>
  <PresentationFormat>On-screen Show (4:3)</PresentationFormat>
  <Paragraphs>159</Paragraphs>
  <Slides>24</Slides>
  <Notes>5</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Office Theme</vt:lpstr>
      <vt:lpstr>SPA/SPAC UPDATE MEETING </vt:lpstr>
      <vt:lpstr>PowerPoint Presentation</vt:lpstr>
      <vt:lpstr>TODAY’S AGENDA</vt:lpstr>
      <vt:lpstr>TODAY’S AGENDA</vt:lpstr>
      <vt:lpstr>New/Changed Staff</vt:lpstr>
      <vt:lpstr>SPAC ORGANIZATION CHART</vt:lpstr>
      <vt:lpstr>Partnership with SPAC Award Level</vt:lpstr>
      <vt:lpstr>SPAC Closeout Project</vt:lpstr>
      <vt:lpstr>Standard Language on ROE’s</vt:lpstr>
      <vt:lpstr>Reminder……</vt:lpstr>
      <vt:lpstr>Reminder……</vt:lpstr>
      <vt:lpstr>Federal Contracts</vt:lpstr>
      <vt:lpstr>PowerPoint Presentation</vt:lpstr>
      <vt:lpstr>Costing &amp; Compliance – DR communication changes</vt:lpstr>
      <vt:lpstr>Costing &amp; Compliance – Effort System Late Notifications</vt:lpstr>
      <vt:lpstr>Can I transfer wages that are over a year old?</vt:lpstr>
      <vt:lpstr>Policy/Procedure/Instructions</vt:lpstr>
      <vt:lpstr> PAS/Temporary Account</vt:lpstr>
      <vt:lpstr> PAS/Temporary Account</vt:lpstr>
      <vt:lpstr>PowerPoint Presentation</vt:lpstr>
      <vt:lpstr>Fringe Benefit Encumbrances</vt:lpstr>
      <vt:lpstr>PowerPoint Presentation</vt:lpstr>
      <vt:lpstr>Future System Enhancements..</vt:lpstr>
      <vt:lpstr>  </vt:lpstr>
    </vt:vector>
  </TitlesOfParts>
  <Company>Univ of Maryland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Jenna Meol</dc:creator>
  <cp:lastModifiedBy>Office of Research &amp; Development</cp:lastModifiedBy>
  <cp:revision>324</cp:revision>
  <cp:lastPrinted>2014-09-23T17:44:25Z</cp:lastPrinted>
  <dcterms:created xsi:type="dcterms:W3CDTF">2011-07-11T15:55:14Z</dcterms:created>
  <dcterms:modified xsi:type="dcterms:W3CDTF">2015-02-19T19:20:25Z</dcterms:modified>
</cp:coreProperties>
</file>