
<file path=[Content_Types].xml><?xml version="1.0" encoding="utf-8"?>
<Types xmlns="http://schemas.openxmlformats.org/package/2006/content-types"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Default Extension="jpeg" ContentType="image/jpeg"/>
  <Override PartName="/ppt/diagrams/quickStyle1.xml" ContentType="application/vnd.openxmlformats-officedocument.drawingml.diagramStyl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20" y="-6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68E797-9AE1-4E04-8E13-234B88852A16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01F95D-E54B-496A-8C31-AC52C2B21593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dirty="0" smtClean="0"/>
            <a:t>Final decision</a:t>
          </a:r>
          <a:endParaRPr lang="en-US" dirty="0"/>
        </a:p>
      </dgm:t>
    </dgm:pt>
    <dgm:pt modelId="{DA027884-2A7A-43B1-B717-777D9EC5168C}" type="parTrans" cxnId="{05D75BAD-FBF2-4543-923D-08647D5639B9}">
      <dgm:prSet/>
      <dgm:spPr/>
      <dgm:t>
        <a:bodyPr/>
        <a:lstStyle/>
        <a:p>
          <a:endParaRPr lang="en-US"/>
        </a:p>
      </dgm:t>
    </dgm:pt>
    <dgm:pt modelId="{98C026AD-ACDC-4EC7-9877-E5D912804832}" type="sibTrans" cxnId="{05D75BAD-FBF2-4543-923D-08647D5639B9}">
      <dgm:prSet/>
      <dgm:spPr/>
      <dgm:t>
        <a:bodyPr/>
        <a:lstStyle/>
        <a:p>
          <a:endParaRPr lang="en-US"/>
        </a:p>
      </dgm:t>
    </dgm:pt>
    <dgm:pt modelId="{9CE7F489-E469-479F-9D4E-A5B349C39F16}" type="pres">
      <dgm:prSet presAssocID="{D468E797-9AE1-4E04-8E13-234B88852A1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CFE355-31B0-462D-BED0-97EB0F037A7A}" type="pres">
      <dgm:prSet presAssocID="{9D01F95D-E54B-496A-8C31-AC52C2B21593}" presName="node" presStyleLbl="node1" presStyleIdx="0" presStyleCnt="1" custLinFactNeighborX="49" custLinFactNeighborY="-41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67D529-B8CB-4156-A417-F0F547BF31B4}" type="presOf" srcId="{9D01F95D-E54B-496A-8C31-AC52C2B21593}" destId="{29CFE355-31B0-462D-BED0-97EB0F037A7A}" srcOrd="0" destOrd="0" presId="urn:microsoft.com/office/officeart/2005/8/layout/process1"/>
    <dgm:cxn modelId="{0179AFEB-E879-44E5-A754-848CDDA5FB63}" type="presOf" srcId="{D468E797-9AE1-4E04-8E13-234B88852A16}" destId="{9CE7F489-E469-479F-9D4E-A5B349C39F16}" srcOrd="0" destOrd="0" presId="urn:microsoft.com/office/officeart/2005/8/layout/process1"/>
    <dgm:cxn modelId="{05D75BAD-FBF2-4543-923D-08647D5639B9}" srcId="{D468E797-9AE1-4E04-8E13-234B88852A16}" destId="{9D01F95D-E54B-496A-8C31-AC52C2B21593}" srcOrd="0" destOrd="0" parTransId="{DA027884-2A7A-43B1-B717-777D9EC5168C}" sibTransId="{98C026AD-ACDC-4EC7-9877-E5D912804832}"/>
    <dgm:cxn modelId="{75523EB1-EC0D-4E8C-91C3-73C74301CFAF}" type="presParOf" srcId="{9CE7F489-E469-479F-9D4E-A5B349C39F16}" destId="{29CFE355-31B0-462D-BED0-97EB0F037A7A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CFE355-31B0-462D-BED0-97EB0F037A7A}">
      <dsp:nvSpPr>
        <dsp:cNvPr id="0" name=""/>
        <dsp:cNvSpPr/>
      </dsp:nvSpPr>
      <dsp:spPr>
        <a:xfrm>
          <a:off x="0" y="41605"/>
          <a:ext cx="1197496" cy="718497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Final decision</a:t>
          </a:r>
          <a:endParaRPr lang="en-US" sz="1900" kern="1200" dirty="0"/>
        </a:p>
      </dsp:txBody>
      <dsp:txXfrm>
        <a:off x="0" y="41605"/>
        <a:ext cx="1197496" cy="718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422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368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81126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89972207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803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1903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676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9193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403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76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292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676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C7F1B-A974-4491-A2B6-78BCB705B5AC}" type="datetimeFigureOut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CC87C-DD89-4A5F-830A-1145EFFE6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071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Arrow Connector 55"/>
          <p:cNvCxnSpPr>
            <a:endCxn id="28714" idx="0"/>
          </p:cNvCxnSpPr>
          <p:nvPr/>
        </p:nvCxnSpPr>
        <p:spPr>
          <a:xfrm flipH="1">
            <a:off x="9014826" y="3634318"/>
            <a:ext cx="31808" cy="162136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75" name="TextBox 1"/>
          <p:cNvSpPr txBox="1">
            <a:spLocks noChangeArrowheads="1"/>
          </p:cNvSpPr>
          <p:nvPr/>
        </p:nvSpPr>
        <p:spPr bwMode="auto">
          <a:xfrm>
            <a:off x="1363320" y="52917"/>
            <a:ext cx="9994531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267" b="1"/>
              <a:t>Time line needed for processing allegations</a:t>
            </a:r>
          </a:p>
        </p:txBody>
      </p:sp>
      <p:sp>
        <p:nvSpPr>
          <p:cNvPr id="3" name="Right Arrow 2"/>
          <p:cNvSpPr/>
          <p:nvPr/>
        </p:nvSpPr>
        <p:spPr>
          <a:xfrm>
            <a:off x="525955" y="2788961"/>
            <a:ext cx="10322492" cy="901700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24933" y="2357967"/>
            <a:ext cx="0" cy="647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7143" y="1771651"/>
            <a:ext cx="174034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400" dirty="0"/>
              <a:t>Allegation of </a:t>
            </a:r>
          </a:p>
          <a:p>
            <a:pPr algn="ctr" eaLnBrk="1" hangingPunct="1">
              <a:defRPr/>
            </a:pPr>
            <a:r>
              <a:rPr lang="en-US" sz="1400" dirty="0"/>
              <a:t>Research Misconduct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18648" y="2667779"/>
            <a:ext cx="1701800" cy="112395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133" dirty="0"/>
              <a:t>Preliminary Review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18407" y="2667779"/>
            <a:ext cx="1701800" cy="1123951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133" dirty="0"/>
              <a:t>Formal Inquiry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345129" y="2667779"/>
            <a:ext cx="1701800" cy="1123951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/>
              <a:t>Investigation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16251" y="2357967"/>
            <a:ext cx="0" cy="647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06084" y="1716618"/>
            <a:ext cx="2085636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400" dirty="0"/>
              <a:t>Sequestration of evidence</a:t>
            </a:r>
          </a:p>
          <a:p>
            <a:pPr eaLnBrk="1" hangingPunct="1">
              <a:defRPr/>
            </a:pPr>
            <a:r>
              <a:rPr lang="en-US" sz="1400" dirty="0"/>
              <a:t>Interviews</a:t>
            </a:r>
          </a:p>
          <a:p>
            <a:pPr algn="ctr" eaLnBrk="1" hangingPunct="1">
              <a:defRPr/>
            </a:pP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362700" y="1545167"/>
            <a:ext cx="27517" cy="14605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9533467" y="2241551"/>
            <a:ext cx="0" cy="7641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24933" y="4377267"/>
            <a:ext cx="2194984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719917" y="4377267"/>
            <a:ext cx="897467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96" name="TextBox 23"/>
          <p:cNvSpPr txBox="1">
            <a:spLocks noChangeArrowheads="1"/>
          </p:cNvSpPr>
          <p:nvPr/>
        </p:nvSpPr>
        <p:spPr bwMode="auto">
          <a:xfrm>
            <a:off x="2692401" y="4618567"/>
            <a:ext cx="8121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30 days</a:t>
            </a:r>
          </a:p>
        </p:txBody>
      </p:sp>
      <p:sp>
        <p:nvSpPr>
          <p:cNvPr id="28697" name="TextBox 24"/>
          <p:cNvSpPr txBox="1">
            <a:spLocks noChangeArrowheads="1"/>
          </p:cNvSpPr>
          <p:nvPr/>
        </p:nvSpPr>
        <p:spPr bwMode="auto">
          <a:xfrm>
            <a:off x="1210734" y="4618567"/>
            <a:ext cx="8121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30 days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617384" y="4377267"/>
            <a:ext cx="1701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99" name="TextBox 27"/>
          <p:cNvSpPr txBox="1">
            <a:spLocks noChangeArrowheads="1"/>
          </p:cNvSpPr>
          <p:nvPr/>
        </p:nvSpPr>
        <p:spPr bwMode="auto">
          <a:xfrm>
            <a:off x="3970867" y="4618567"/>
            <a:ext cx="8121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60 days</a:t>
            </a:r>
          </a:p>
        </p:txBody>
      </p:sp>
      <p:cxnSp>
        <p:nvCxnSpPr>
          <p:cNvPr id="30" name="Straight Arrow Connector 29"/>
          <p:cNvCxnSpPr>
            <a:endCxn id="28701" idx="0"/>
          </p:cNvCxnSpPr>
          <p:nvPr/>
        </p:nvCxnSpPr>
        <p:spPr>
          <a:xfrm flipH="1">
            <a:off x="5287375" y="3691467"/>
            <a:ext cx="31810" cy="1621366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01" name="TextBox 30"/>
          <p:cNvSpPr txBox="1">
            <a:spLocks noChangeArrowheads="1"/>
          </p:cNvSpPr>
          <p:nvPr/>
        </p:nvSpPr>
        <p:spPr bwMode="auto">
          <a:xfrm>
            <a:off x="4817534" y="5312833"/>
            <a:ext cx="93968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133"/>
              <a:t>Report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319185" y="4377267"/>
            <a:ext cx="503767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03" name="TextBox 33"/>
          <p:cNvSpPr txBox="1">
            <a:spLocks noChangeArrowheads="1"/>
          </p:cNvSpPr>
          <p:nvPr/>
        </p:nvSpPr>
        <p:spPr bwMode="auto">
          <a:xfrm>
            <a:off x="5245100" y="4618567"/>
            <a:ext cx="606256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67"/>
              <a:t>15 days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831417" y="2228851"/>
            <a:ext cx="0" cy="7768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05" name="TextBox 38"/>
          <p:cNvSpPr txBox="1">
            <a:spLocks noChangeArrowheads="1"/>
          </p:cNvSpPr>
          <p:nvPr/>
        </p:nvSpPr>
        <p:spPr bwMode="auto">
          <a:xfrm>
            <a:off x="5812367" y="4618567"/>
            <a:ext cx="606256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67"/>
              <a:t>15 days</a:t>
            </a:r>
          </a:p>
        </p:txBody>
      </p:sp>
      <p:sp>
        <p:nvSpPr>
          <p:cNvPr id="28706" name="TextBox 43"/>
          <p:cNvSpPr txBox="1">
            <a:spLocks noChangeArrowheads="1"/>
          </p:cNvSpPr>
          <p:nvPr/>
        </p:nvSpPr>
        <p:spPr bwMode="auto">
          <a:xfrm>
            <a:off x="5283201" y="1746251"/>
            <a:ext cx="107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Respondent response</a:t>
            </a:r>
          </a:p>
        </p:txBody>
      </p:sp>
      <p:sp>
        <p:nvSpPr>
          <p:cNvPr id="28707" name="TextBox 45"/>
          <p:cNvSpPr txBox="1">
            <a:spLocks noChangeArrowheads="1"/>
          </p:cNvSpPr>
          <p:nvPr/>
        </p:nvSpPr>
        <p:spPr bwMode="auto">
          <a:xfrm>
            <a:off x="5852585" y="929218"/>
            <a:ext cx="10773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Inform ORI</a:t>
            </a:r>
          </a:p>
          <a:p>
            <a:pPr eaLnBrk="1" hangingPunct="1"/>
            <a:r>
              <a:rPr lang="en-US" altLang="en-US" sz="1200"/>
              <a:t>Possibility of Settlement 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447367" y="4377267"/>
            <a:ext cx="897467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390217" y="3475567"/>
            <a:ext cx="0" cy="1263651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10" name="TextBox 50"/>
          <p:cNvSpPr txBox="1">
            <a:spLocks noChangeArrowheads="1"/>
          </p:cNvSpPr>
          <p:nvPr/>
        </p:nvSpPr>
        <p:spPr bwMode="auto">
          <a:xfrm>
            <a:off x="6493934" y="4618567"/>
            <a:ext cx="8121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30 days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7344833" y="4377267"/>
            <a:ext cx="1701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12" name="TextBox 53"/>
          <p:cNvSpPr txBox="1">
            <a:spLocks noChangeArrowheads="1"/>
          </p:cNvSpPr>
          <p:nvPr/>
        </p:nvSpPr>
        <p:spPr bwMode="auto">
          <a:xfrm>
            <a:off x="7531100" y="4445000"/>
            <a:ext cx="151553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120 days </a:t>
            </a:r>
          </a:p>
          <a:p>
            <a:pPr eaLnBrk="1" hangingPunct="1"/>
            <a:r>
              <a:rPr lang="en-US" altLang="en-US" sz="1600"/>
              <a:t>+120 days if requested by committee</a:t>
            </a:r>
          </a:p>
        </p:txBody>
      </p:sp>
      <p:sp>
        <p:nvSpPr>
          <p:cNvPr id="28713" name="TextBox 54"/>
          <p:cNvSpPr txBox="1">
            <a:spLocks noChangeArrowheads="1"/>
          </p:cNvSpPr>
          <p:nvPr/>
        </p:nvSpPr>
        <p:spPr bwMode="auto">
          <a:xfrm>
            <a:off x="9010651" y="1716618"/>
            <a:ext cx="10773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/>
              <a:t>Respondent response </a:t>
            </a:r>
          </a:p>
        </p:txBody>
      </p:sp>
      <p:sp>
        <p:nvSpPr>
          <p:cNvPr id="28714" name="TextBox 56"/>
          <p:cNvSpPr txBox="1">
            <a:spLocks noChangeArrowheads="1"/>
          </p:cNvSpPr>
          <p:nvPr/>
        </p:nvSpPr>
        <p:spPr bwMode="auto">
          <a:xfrm>
            <a:off x="8544985" y="5255684"/>
            <a:ext cx="93968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133"/>
              <a:t>Report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9046633" y="3776133"/>
            <a:ext cx="501651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16" name="TextBox 59"/>
          <p:cNvSpPr txBox="1">
            <a:spLocks noChangeArrowheads="1"/>
          </p:cNvSpPr>
          <p:nvPr/>
        </p:nvSpPr>
        <p:spPr bwMode="auto">
          <a:xfrm>
            <a:off x="8964084" y="4495801"/>
            <a:ext cx="606256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67"/>
              <a:t>30 days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9548284" y="3496733"/>
            <a:ext cx="0" cy="1263651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18" name="TextBox 61"/>
          <p:cNvSpPr txBox="1">
            <a:spLocks noChangeArrowheads="1"/>
          </p:cNvSpPr>
          <p:nvPr/>
        </p:nvSpPr>
        <p:spPr bwMode="auto">
          <a:xfrm>
            <a:off x="9508067" y="4495801"/>
            <a:ext cx="606256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67"/>
              <a:t>30 days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10126133" y="3475567"/>
            <a:ext cx="0" cy="1263651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10126134" y="1606551"/>
            <a:ext cx="12700" cy="13991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21" name="TextBox 65"/>
          <p:cNvSpPr txBox="1">
            <a:spLocks noChangeArrowheads="1"/>
          </p:cNvSpPr>
          <p:nvPr/>
        </p:nvSpPr>
        <p:spPr bwMode="auto">
          <a:xfrm>
            <a:off x="9222318" y="867834"/>
            <a:ext cx="1830916" cy="707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/>
              <a:t>RO shares report with the Dean to make final decision</a:t>
            </a:r>
          </a:p>
        </p:txBody>
      </p:sp>
      <p:graphicFrame>
        <p:nvGraphicFramePr>
          <p:cNvPr id="69" name="Diagram 68"/>
          <p:cNvGraphicFramePr/>
          <p:nvPr/>
        </p:nvGraphicFramePr>
        <p:xfrm>
          <a:off x="10848447" y="2798867"/>
          <a:ext cx="1197496" cy="861775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723" name="TextBox 69"/>
          <p:cNvSpPr txBox="1">
            <a:spLocks noChangeArrowheads="1"/>
          </p:cNvSpPr>
          <p:nvPr/>
        </p:nvSpPr>
        <p:spPr bwMode="auto">
          <a:xfrm>
            <a:off x="10113434" y="4523317"/>
            <a:ext cx="1134533" cy="74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67"/>
              <a:t>30 days</a:t>
            </a:r>
          </a:p>
          <a:p>
            <a:pPr eaLnBrk="1" hangingPunct="1"/>
            <a:r>
              <a:rPr lang="en-US" altLang="en-US" sz="1067"/>
              <a:t>+30 days if requested by the President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10847917" y="3691467"/>
            <a:ext cx="0" cy="1047751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831417" y="3475567"/>
            <a:ext cx="0" cy="1263651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873751" y="4377267"/>
            <a:ext cx="503767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3094006"/>
      </p:ext>
    </p:extLst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Macintosh PowerPoint</Application>
  <PresentationFormat>Custom</PresentationFormat>
  <Paragraphs>28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Archibald, Sarah</dc:creator>
  <cp:lastModifiedBy>Lisa Sadzewicz</cp:lastModifiedBy>
  <cp:revision>2</cp:revision>
  <dcterms:created xsi:type="dcterms:W3CDTF">2016-11-02T13:54:17Z</dcterms:created>
  <dcterms:modified xsi:type="dcterms:W3CDTF">2016-11-02T13:56:06Z</dcterms:modified>
</cp:coreProperties>
</file>