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 id="2147483672" r:id="rId6"/>
    <p:sldMasterId id="2147483682" r:id="rId7"/>
  </p:sldMasterIdLst>
  <p:notesMasterIdLst>
    <p:notesMasterId r:id="rId28"/>
  </p:notesMasterIdLst>
  <p:sldIdLst>
    <p:sldId id="262" r:id="rId8"/>
    <p:sldId id="560" r:id="rId9"/>
    <p:sldId id="604" r:id="rId10"/>
    <p:sldId id="588" r:id="rId11"/>
    <p:sldId id="404" r:id="rId12"/>
    <p:sldId id="406" r:id="rId13"/>
    <p:sldId id="405" r:id="rId14"/>
    <p:sldId id="587" r:id="rId15"/>
    <p:sldId id="594" r:id="rId16"/>
    <p:sldId id="614" r:id="rId17"/>
    <p:sldId id="586" r:id="rId18"/>
    <p:sldId id="601" r:id="rId19"/>
    <p:sldId id="608" r:id="rId20"/>
    <p:sldId id="609" r:id="rId21"/>
    <p:sldId id="591" r:id="rId22"/>
    <p:sldId id="612" r:id="rId23"/>
    <p:sldId id="589" r:id="rId24"/>
    <p:sldId id="606" r:id="rId25"/>
    <p:sldId id="590" r:id="rId26"/>
    <p:sldId id="607" r:id="rId2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2F"/>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DBB6F3-4D31-4067-AA35-D1ACD133F76C}" v="32" dt="2023-11-08T13:46:13.6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357"/>
    <p:restoredTop sz="95782" autoAdjust="0"/>
  </p:normalViewPr>
  <p:slideViewPr>
    <p:cSldViewPr snapToGrid="0">
      <p:cViewPr varScale="1">
        <p:scale>
          <a:sx n="82" d="100"/>
          <a:sy n="82" d="100"/>
        </p:scale>
        <p:origin x="28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microsoft.com/office/2015/10/relationships/revisionInfo" Target="revisionInfo.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adows, Victoria" userId="4b367d14-9369-4292-8460-3062b6c2be82" providerId="ADAL" clId="{9ADBB6F3-4D31-4067-AA35-D1ACD133F76C}"/>
    <pc:docChg chg="undo custSel delSld modSld modNotesMaster">
      <pc:chgData name="Meadows, Victoria" userId="4b367d14-9369-4292-8460-3062b6c2be82" providerId="ADAL" clId="{9ADBB6F3-4D31-4067-AA35-D1ACD133F76C}" dt="2023-11-08T14:19:26.682" v="646" actId="1076"/>
      <pc:docMkLst>
        <pc:docMk/>
      </pc:docMkLst>
      <pc:sldChg chg="modSp mod">
        <pc:chgData name="Meadows, Victoria" userId="4b367d14-9369-4292-8460-3062b6c2be82" providerId="ADAL" clId="{9ADBB6F3-4D31-4067-AA35-D1ACD133F76C}" dt="2023-11-06T16:00:28.495" v="13" actId="20577"/>
        <pc:sldMkLst>
          <pc:docMk/>
          <pc:sldMk cId="3102815299" sldId="262"/>
        </pc:sldMkLst>
        <pc:spChg chg="mod">
          <ac:chgData name="Meadows, Victoria" userId="4b367d14-9369-4292-8460-3062b6c2be82" providerId="ADAL" clId="{9ADBB6F3-4D31-4067-AA35-D1ACD133F76C}" dt="2023-11-06T16:00:17.348" v="3" actId="20577"/>
          <ac:spMkLst>
            <pc:docMk/>
            <pc:sldMk cId="3102815299" sldId="262"/>
            <ac:spMk id="2" creationId="{06941D29-1A42-882F-CA6A-4201B0215D72}"/>
          </ac:spMkLst>
        </pc:spChg>
        <pc:spChg chg="mod">
          <ac:chgData name="Meadows, Victoria" userId="4b367d14-9369-4292-8460-3062b6c2be82" providerId="ADAL" clId="{9ADBB6F3-4D31-4067-AA35-D1ACD133F76C}" dt="2023-11-06T16:00:28.495" v="13" actId="20577"/>
          <ac:spMkLst>
            <pc:docMk/>
            <pc:sldMk cId="3102815299" sldId="262"/>
            <ac:spMk id="3" creationId="{D9568D2D-ACBF-DE3C-DC0A-DC86AD58B306}"/>
          </ac:spMkLst>
        </pc:spChg>
      </pc:sldChg>
      <pc:sldChg chg="modSp mod">
        <pc:chgData name="Meadows, Victoria" userId="4b367d14-9369-4292-8460-3062b6c2be82" providerId="ADAL" clId="{9ADBB6F3-4D31-4067-AA35-D1ACD133F76C}" dt="2023-11-06T16:43:10.265" v="30"/>
        <pc:sldMkLst>
          <pc:docMk/>
          <pc:sldMk cId="1795488637" sldId="404"/>
        </pc:sldMkLst>
        <pc:spChg chg="mod">
          <ac:chgData name="Meadows, Victoria" userId="4b367d14-9369-4292-8460-3062b6c2be82" providerId="ADAL" clId="{9ADBB6F3-4D31-4067-AA35-D1ACD133F76C}" dt="2023-11-06T16:43:10.265" v="30"/>
          <ac:spMkLst>
            <pc:docMk/>
            <pc:sldMk cId="1795488637" sldId="404"/>
            <ac:spMk id="7" creationId="{91E0655A-8FAA-8D3D-3660-5076E6BA46E8}"/>
          </ac:spMkLst>
        </pc:spChg>
      </pc:sldChg>
      <pc:sldChg chg="modSp mod">
        <pc:chgData name="Meadows, Victoria" userId="4b367d14-9369-4292-8460-3062b6c2be82" providerId="ADAL" clId="{9ADBB6F3-4D31-4067-AA35-D1ACD133F76C}" dt="2023-11-06T16:43:20.582" v="32"/>
        <pc:sldMkLst>
          <pc:docMk/>
          <pc:sldMk cId="767060017" sldId="405"/>
        </pc:sldMkLst>
        <pc:spChg chg="mod">
          <ac:chgData name="Meadows, Victoria" userId="4b367d14-9369-4292-8460-3062b6c2be82" providerId="ADAL" clId="{9ADBB6F3-4D31-4067-AA35-D1ACD133F76C}" dt="2023-11-06T16:43:20.582" v="32"/>
          <ac:spMkLst>
            <pc:docMk/>
            <pc:sldMk cId="767060017" sldId="405"/>
            <ac:spMk id="7" creationId="{6DF2FFC1-8D8B-46E6-5385-41B6994A4519}"/>
          </ac:spMkLst>
        </pc:spChg>
      </pc:sldChg>
      <pc:sldChg chg="modSp mod">
        <pc:chgData name="Meadows, Victoria" userId="4b367d14-9369-4292-8460-3062b6c2be82" providerId="ADAL" clId="{9ADBB6F3-4D31-4067-AA35-D1ACD133F76C}" dt="2023-11-07T14:56:02.095" v="640" actId="20577"/>
        <pc:sldMkLst>
          <pc:docMk/>
          <pc:sldMk cId="2816707036" sldId="406"/>
        </pc:sldMkLst>
        <pc:spChg chg="mod">
          <ac:chgData name="Meadows, Victoria" userId="4b367d14-9369-4292-8460-3062b6c2be82" providerId="ADAL" clId="{9ADBB6F3-4D31-4067-AA35-D1ACD133F76C}" dt="2023-11-07T14:56:02.095" v="640" actId="20577"/>
          <ac:spMkLst>
            <pc:docMk/>
            <pc:sldMk cId="2816707036" sldId="406"/>
            <ac:spMk id="8" creationId="{A52A44B3-01E9-4FC8-5AF1-2C6811A37E82}"/>
          </ac:spMkLst>
        </pc:spChg>
        <pc:spChg chg="mod">
          <ac:chgData name="Meadows, Victoria" userId="4b367d14-9369-4292-8460-3062b6c2be82" providerId="ADAL" clId="{9ADBB6F3-4D31-4067-AA35-D1ACD133F76C}" dt="2023-11-06T16:43:14.643" v="31"/>
          <ac:spMkLst>
            <pc:docMk/>
            <pc:sldMk cId="2816707036" sldId="406"/>
            <ac:spMk id="10" creationId="{82F88677-0C74-8BD2-FF6E-303798FE41D8}"/>
          </ac:spMkLst>
        </pc:spChg>
      </pc:sldChg>
      <pc:sldChg chg="modSp mod">
        <pc:chgData name="Meadows, Victoria" userId="4b367d14-9369-4292-8460-3062b6c2be82" providerId="ADAL" clId="{9ADBB6F3-4D31-4067-AA35-D1ACD133F76C}" dt="2023-11-08T14:19:26.682" v="646" actId="1076"/>
        <pc:sldMkLst>
          <pc:docMk/>
          <pc:sldMk cId="1919978046" sldId="560"/>
        </pc:sldMkLst>
        <pc:spChg chg="mod">
          <ac:chgData name="Meadows, Victoria" userId="4b367d14-9369-4292-8460-3062b6c2be82" providerId="ADAL" clId="{9ADBB6F3-4D31-4067-AA35-D1ACD133F76C}" dt="2023-11-06T16:00:48.004" v="23" actId="20577"/>
          <ac:spMkLst>
            <pc:docMk/>
            <pc:sldMk cId="1919978046" sldId="560"/>
            <ac:spMk id="4" creationId="{797AC2B3-81B1-070B-6A2D-A8DF2BFE92F4}"/>
          </ac:spMkLst>
        </pc:spChg>
        <pc:spChg chg="mod">
          <ac:chgData name="Meadows, Victoria" userId="4b367d14-9369-4292-8460-3062b6c2be82" providerId="ADAL" clId="{9ADBB6F3-4D31-4067-AA35-D1ACD133F76C}" dt="2023-11-08T14:19:26.682" v="646" actId="1076"/>
          <ac:spMkLst>
            <pc:docMk/>
            <pc:sldMk cId="1919978046" sldId="560"/>
            <ac:spMk id="5" creationId="{8EBC94A1-017A-28D1-F565-A92DDE8C9D7D}"/>
          </ac:spMkLst>
        </pc:spChg>
      </pc:sldChg>
      <pc:sldChg chg="addSp delSp modSp mod">
        <pc:chgData name="Meadows, Victoria" userId="4b367d14-9369-4292-8460-3062b6c2be82" providerId="ADAL" clId="{9ADBB6F3-4D31-4067-AA35-D1ACD133F76C}" dt="2023-11-06T17:41:45.464" v="283" actId="20577"/>
        <pc:sldMkLst>
          <pc:docMk/>
          <pc:sldMk cId="2739335183" sldId="586"/>
        </pc:sldMkLst>
        <pc:spChg chg="mod">
          <ac:chgData name="Meadows, Victoria" userId="4b367d14-9369-4292-8460-3062b6c2be82" providerId="ADAL" clId="{9ADBB6F3-4D31-4067-AA35-D1ACD133F76C}" dt="2023-11-06T17:41:17.067" v="214" actId="20577"/>
          <ac:spMkLst>
            <pc:docMk/>
            <pc:sldMk cId="2739335183" sldId="586"/>
            <ac:spMk id="3" creationId="{A3864322-23D2-C373-D598-66D5CA0AB6D4}"/>
          </ac:spMkLst>
        </pc:spChg>
        <pc:spChg chg="mod">
          <ac:chgData name="Meadows, Victoria" userId="4b367d14-9369-4292-8460-3062b6c2be82" providerId="ADAL" clId="{9ADBB6F3-4D31-4067-AA35-D1ACD133F76C}" dt="2023-11-06T17:41:45.464" v="283" actId="20577"/>
          <ac:spMkLst>
            <pc:docMk/>
            <pc:sldMk cId="2739335183" sldId="586"/>
            <ac:spMk id="6" creationId="{E344FDAA-D4A1-B20D-44F8-CAF7A54616AD}"/>
          </ac:spMkLst>
        </pc:spChg>
        <pc:spChg chg="mod">
          <ac:chgData name="Meadows, Victoria" userId="4b367d14-9369-4292-8460-3062b6c2be82" providerId="ADAL" clId="{9ADBB6F3-4D31-4067-AA35-D1ACD133F76C}" dt="2023-11-06T17:40:13.185" v="143" actId="20577"/>
          <ac:spMkLst>
            <pc:docMk/>
            <pc:sldMk cId="2739335183" sldId="586"/>
            <ac:spMk id="16" creationId="{62001451-09B9-147A-E8E2-DBB2DD7D06F3}"/>
          </ac:spMkLst>
        </pc:spChg>
        <pc:spChg chg="mod">
          <ac:chgData name="Meadows, Victoria" userId="4b367d14-9369-4292-8460-3062b6c2be82" providerId="ADAL" clId="{9ADBB6F3-4D31-4067-AA35-D1ACD133F76C}" dt="2023-11-06T17:40:41.959" v="180" actId="20577"/>
          <ac:spMkLst>
            <pc:docMk/>
            <pc:sldMk cId="2739335183" sldId="586"/>
            <ac:spMk id="17" creationId="{739100BB-934F-9B31-6158-3AB0D031BFAF}"/>
          </ac:spMkLst>
        </pc:spChg>
        <pc:spChg chg="mod">
          <ac:chgData name="Meadows, Victoria" userId="4b367d14-9369-4292-8460-3062b6c2be82" providerId="ADAL" clId="{9ADBB6F3-4D31-4067-AA35-D1ACD133F76C}" dt="2023-11-06T17:41:00.278" v="198" actId="20577"/>
          <ac:spMkLst>
            <pc:docMk/>
            <pc:sldMk cId="2739335183" sldId="586"/>
            <ac:spMk id="18" creationId="{045C70C2-0FDD-A6C9-EF2E-814DE06306FE}"/>
          </ac:spMkLst>
        </pc:spChg>
        <pc:picChg chg="del">
          <ac:chgData name="Meadows, Victoria" userId="4b367d14-9369-4292-8460-3062b6c2be82" providerId="ADAL" clId="{9ADBB6F3-4D31-4067-AA35-D1ACD133F76C}" dt="2023-11-06T17:38:55.019" v="103" actId="478"/>
          <ac:picMkLst>
            <pc:docMk/>
            <pc:sldMk cId="2739335183" sldId="586"/>
            <ac:picMk id="4" creationId="{49221AC4-E49E-8E38-38ED-5825E7C44778}"/>
          </ac:picMkLst>
        </pc:picChg>
        <pc:picChg chg="del">
          <ac:chgData name="Meadows, Victoria" userId="4b367d14-9369-4292-8460-3062b6c2be82" providerId="ADAL" clId="{9ADBB6F3-4D31-4067-AA35-D1ACD133F76C}" dt="2023-11-06T17:38:55.019" v="103" actId="478"/>
          <ac:picMkLst>
            <pc:docMk/>
            <pc:sldMk cId="2739335183" sldId="586"/>
            <ac:picMk id="7" creationId="{DC18587A-FA2F-417A-0A03-FAAA280FCC45}"/>
          </ac:picMkLst>
        </pc:picChg>
        <pc:picChg chg="del">
          <ac:chgData name="Meadows, Victoria" userId="4b367d14-9369-4292-8460-3062b6c2be82" providerId="ADAL" clId="{9ADBB6F3-4D31-4067-AA35-D1ACD133F76C}" dt="2023-11-06T17:38:55.019" v="103" actId="478"/>
          <ac:picMkLst>
            <pc:docMk/>
            <pc:sldMk cId="2739335183" sldId="586"/>
            <ac:picMk id="9" creationId="{2661B375-E789-DD56-7772-69D77404B5FB}"/>
          </ac:picMkLst>
        </pc:picChg>
        <pc:picChg chg="add mod">
          <ac:chgData name="Meadows, Victoria" userId="4b367d14-9369-4292-8460-3062b6c2be82" providerId="ADAL" clId="{9ADBB6F3-4D31-4067-AA35-D1ACD133F76C}" dt="2023-11-06T17:39:00.783" v="104" actId="1076"/>
          <ac:picMkLst>
            <pc:docMk/>
            <pc:sldMk cId="2739335183" sldId="586"/>
            <ac:picMk id="1026" creationId="{67024862-4695-31A0-66CC-65C54B1F31D9}"/>
          </ac:picMkLst>
        </pc:picChg>
        <pc:picChg chg="add mod">
          <ac:chgData name="Meadows, Victoria" userId="4b367d14-9369-4292-8460-3062b6c2be82" providerId="ADAL" clId="{9ADBB6F3-4D31-4067-AA35-D1ACD133F76C}" dt="2023-11-06T17:39:11.037" v="107" actId="1076"/>
          <ac:picMkLst>
            <pc:docMk/>
            <pc:sldMk cId="2739335183" sldId="586"/>
            <ac:picMk id="1028" creationId="{1D21A531-FB5D-40D0-9404-0512811EEC4B}"/>
          </ac:picMkLst>
        </pc:picChg>
        <pc:picChg chg="add mod">
          <ac:chgData name="Meadows, Victoria" userId="4b367d14-9369-4292-8460-3062b6c2be82" providerId="ADAL" clId="{9ADBB6F3-4D31-4067-AA35-D1ACD133F76C}" dt="2023-11-06T17:39:44.420" v="111" actId="1076"/>
          <ac:picMkLst>
            <pc:docMk/>
            <pc:sldMk cId="2739335183" sldId="586"/>
            <ac:picMk id="1030" creationId="{7FEE6142-5D90-D490-B5AE-3E726BA1996A}"/>
          </ac:picMkLst>
        </pc:picChg>
      </pc:sldChg>
      <pc:sldChg chg="modSp mod">
        <pc:chgData name="Meadows, Victoria" userId="4b367d14-9369-4292-8460-3062b6c2be82" providerId="ADAL" clId="{9ADBB6F3-4D31-4067-AA35-D1ACD133F76C}" dt="2023-11-06T16:43:25.650" v="33"/>
        <pc:sldMkLst>
          <pc:docMk/>
          <pc:sldMk cId="4255549984" sldId="587"/>
        </pc:sldMkLst>
        <pc:spChg chg="mod">
          <ac:chgData name="Meadows, Victoria" userId="4b367d14-9369-4292-8460-3062b6c2be82" providerId="ADAL" clId="{9ADBB6F3-4D31-4067-AA35-D1ACD133F76C}" dt="2023-11-06T16:43:25.650" v="33"/>
          <ac:spMkLst>
            <pc:docMk/>
            <pc:sldMk cId="4255549984" sldId="587"/>
            <ac:spMk id="12" creationId="{02B0325E-3D65-E4CF-3D48-2AD6A7939390}"/>
          </ac:spMkLst>
        </pc:spChg>
      </pc:sldChg>
      <pc:sldChg chg="modSp mod">
        <pc:chgData name="Meadows, Victoria" userId="4b367d14-9369-4292-8460-3062b6c2be82" providerId="ADAL" clId="{9ADBB6F3-4D31-4067-AA35-D1ACD133F76C}" dt="2023-11-06T16:43:04.357" v="29"/>
        <pc:sldMkLst>
          <pc:docMk/>
          <pc:sldMk cId="124897542" sldId="588"/>
        </pc:sldMkLst>
        <pc:spChg chg="mod">
          <ac:chgData name="Meadows, Victoria" userId="4b367d14-9369-4292-8460-3062b6c2be82" providerId="ADAL" clId="{9ADBB6F3-4D31-4067-AA35-D1ACD133F76C}" dt="2023-11-06T16:43:04.357" v="29"/>
          <ac:spMkLst>
            <pc:docMk/>
            <pc:sldMk cId="124897542" sldId="588"/>
            <ac:spMk id="9" creationId="{124ED0EF-4C17-21EE-6CC7-A6315C06E75B}"/>
          </ac:spMkLst>
        </pc:spChg>
      </pc:sldChg>
      <pc:sldChg chg="modSp mod">
        <pc:chgData name="Meadows, Victoria" userId="4b367d14-9369-4292-8460-3062b6c2be82" providerId="ADAL" clId="{9ADBB6F3-4D31-4067-AA35-D1ACD133F76C}" dt="2023-11-06T16:43:49.994" v="36"/>
        <pc:sldMkLst>
          <pc:docMk/>
          <pc:sldMk cId="3911104116" sldId="589"/>
        </pc:sldMkLst>
        <pc:spChg chg="mod">
          <ac:chgData name="Meadows, Victoria" userId="4b367d14-9369-4292-8460-3062b6c2be82" providerId="ADAL" clId="{9ADBB6F3-4D31-4067-AA35-D1ACD133F76C}" dt="2023-11-06T16:43:49.994" v="36"/>
          <ac:spMkLst>
            <pc:docMk/>
            <pc:sldMk cId="3911104116" sldId="589"/>
            <ac:spMk id="5" creationId="{A6F55BCE-9900-CFE8-CD81-B999AF35F54B}"/>
          </ac:spMkLst>
        </pc:spChg>
      </pc:sldChg>
      <pc:sldChg chg="modSp mod">
        <pc:chgData name="Meadows, Victoria" userId="4b367d14-9369-4292-8460-3062b6c2be82" providerId="ADAL" clId="{9ADBB6F3-4D31-4067-AA35-D1ACD133F76C}" dt="2023-11-06T16:44:16.493" v="45" actId="20577"/>
        <pc:sldMkLst>
          <pc:docMk/>
          <pc:sldMk cId="2263273065" sldId="590"/>
        </pc:sldMkLst>
        <pc:spChg chg="mod">
          <ac:chgData name="Meadows, Victoria" userId="4b367d14-9369-4292-8460-3062b6c2be82" providerId="ADAL" clId="{9ADBB6F3-4D31-4067-AA35-D1ACD133F76C}" dt="2023-11-06T16:44:00.940" v="38"/>
          <ac:spMkLst>
            <pc:docMk/>
            <pc:sldMk cId="2263273065" sldId="590"/>
            <ac:spMk id="2" creationId="{7E848BEE-6782-1ABC-6A42-2017380E46F0}"/>
          </ac:spMkLst>
        </pc:spChg>
        <pc:spChg chg="mod">
          <ac:chgData name="Meadows, Victoria" userId="4b367d14-9369-4292-8460-3062b6c2be82" providerId="ADAL" clId="{9ADBB6F3-4D31-4067-AA35-D1ACD133F76C}" dt="2023-11-06T16:44:16.493" v="45" actId="20577"/>
          <ac:spMkLst>
            <pc:docMk/>
            <pc:sldMk cId="2263273065" sldId="590"/>
            <ac:spMk id="3" creationId="{76618D4D-143C-B28D-C863-5F9413C6721D}"/>
          </ac:spMkLst>
        </pc:spChg>
      </pc:sldChg>
      <pc:sldChg chg="addSp delSp modSp mod">
        <pc:chgData name="Meadows, Victoria" userId="4b367d14-9369-4292-8460-3062b6c2be82" providerId="ADAL" clId="{9ADBB6F3-4D31-4067-AA35-D1ACD133F76C}" dt="2023-11-06T17:52:16.947" v="555" actId="1076"/>
        <pc:sldMkLst>
          <pc:docMk/>
          <pc:sldMk cId="1490970917" sldId="591"/>
        </pc:sldMkLst>
        <pc:spChg chg="add mod">
          <ac:chgData name="Meadows, Victoria" userId="4b367d14-9369-4292-8460-3062b6c2be82" providerId="ADAL" clId="{9ADBB6F3-4D31-4067-AA35-D1ACD133F76C}" dt="2023-11-06T17:52:16.947" v="555" actId="1076"/>
          <ac:spMkLst>
            <pc:docMk/>
            <pc:sldMk cId="1490970917" sldId="591"/>
            <ac:spMk id="2" creationId="{EE5BA4BC-AF77-CC6F-E053-D1B727C0DDCB}"/>
          </ac:spMkLst>
        </pc:spChg>
        <pc:spChg chg="mod">
          <ac:chgData name="Meadows, Victoria" userId="4b367d14-9369-4292-8460-3062b6c2be82" providerId="ADAL" clId="{9ADBB6F3-4D31-4067-AA35-D1ACD133F76C}" dt="2023-11-06T17:52:11.604" v="554" actId="1076"/>
          <ac:spMkLst>
            <pc:docMk/>
            <pc:sldMk cId="1490970917" sldId="591"/>
            <ac:spMk id="6" creationId="{45C84AA6-8181-2296-242D-8E72A407303D}"/>
          </ac:spMkLst>
        </pc:spChg>
        <pc:spChg chg="del">
          <ac:chgData name="Meadows, Victoria" userId="4b367d14-9369-4292-8460-3062b6c2be82" providerId="ADAL" clId="{9ADBB6F3-4D31-4067-AA35-D1ACD133F76C}" dt="2023-11-06T17:51:43.299" v="548" actId="478"/>
          <ac:spMkLst>
            <pc:docMk/>
            <pc:sldMk cId="1490970917" sldId="591"/>
            <ac:spMk id="7" creationId="{721C5B5B-02BA-E6D2-1A1D-FDCB1D5E9BAB}"/>
          </ac:spMkLst>
        </pc:spChg>
      </pc:sldChg>
      <pc:sldChg chg="modSp mod">
        <pc:chgData name="Meadows, Victoria" userId="4b367d14-9369-4292-8460-3062b6c2be82" providerId="ADAL" clId="{9ADBB6F3-4D31-4067-AA35-D1ACD133F76C}" dt="2023-11-06T16:43:30.072" v="34"/>
        <pc:sldMkLst>
          <pc:docMk/>
          <pc:sldMk cId="3918378578" sldId="594"/>
        </pc:sldMkLst>
        <pc:spChg chg="mod">
          <ac:chgData name="Meadows, Victoria" userId="4b367d14-9369-4292-8460-3062b6c2be82" providerId="ADAL" clId="{9ADBB6F3-4D31-4067-AA35-D1ACD133F76C}" dt="2023-11-06T16:43:30.072" v="34"/>
          <ac:spMkLst>
            <pc:docMk/>
            <pc:sldMk cId="3918378578" sldId="594"/>
            <ac:spMk id="9" creationId="{C56E2AC8-36F2-C792-8071-FA550ADE03E0}"/>
          </ac:spMkLst>
        </pc:spChg>
      </pc:sldChg>
      <pc:sldChg chg="addSp delSp modSp mod">
        <pc:chgData name="Meadows, Victoria" userId="4b367d14-9369-4292-8460-3062b6c2be82" providerId="ADAL" clId="{9ADBB6F3-4D31-4067-AA35-D1ACD133F76C}" dt="2023-11-06T17:44:18.295" v="356" actId="1076"/>
        <pc:sldMkLst>
          <pc:docMk/>
          <pc:sldMk cId="2604831785" sldId="601"/>
        </pc:sldMkLst>
        <pc:spChg chg="add mod">
          <ac:chgData name="Meadows, Victoria" userId="4b367d14-9369-4292-8460-3062b6c2be82" providerId="ADAL" clId="{9ADBB6F3-4D31-4067-AA35-D1ACD133F76C}" dt="2023-11-06T17:44:18.295" v="356" actId="1076"/>
          <ac:spMkLst>
            <pc:docMk/>
            <pc:sldMk cId="2604831785" sldId="601"/>
            <ac:spMk id="2" creationId="{06F68012-E7AB-97A3-EC2C-3DCF97CD81C1}"/>
          </ac:spMkLst>
        </pc:spChg>
        <pc:spChg chg="mod">
          <ac:chgData name="Meadows, Victoria" userId="4b367d14-9369-4292-8460-3062b6c2be82" providerId="ADAL" clId="{9ADBB6F3-4D31-4067-AA35-D1ACD133F76C}" dt="2023-11-06T17:42:28.993" v="290" actId="113"/>
          <ac:spMkLst>
            <pc:docMk/>
            <pc:sldMk cId="2604831785" sldId="601"/>
            <ac:spMk id="3" creationId="{A3864322-23D2-C373-D598-66D5CA0AB6D4}"/>
          </ac:spMkLst>
        </pc:spChg>
        <pc:spChg chg="del mod">
          <ac:chgData name="Meadows, Victoria" userId="4b367d14-9369-4292-8460-3062b6c2be82" providerId="ADAL" clId="{9ADBB6F3-4D31-4067-AA35-D1ACD133F76C}" dt="2023-11-06T17:44:08.425" v="354" actId="478"/>
          <ac:spMkLst>
            <pc:docMk/>
            <pc:sldMk cId="2604831785" sldId="601"/>
            <ac:spMk id="6" creationId="{0ADB8F2F-8044-7F8A-E2D2-C1CE60217524}"/>
          </ac:spMkLst>
        </pc:spChg>
      </pc:sldChg>
      <pc:sldChg chg="modSp mod">
        <pc:chgData name="Meadows, Victoria" userId="4b367d14-9369-4292-8460-3062b6c2be82" providerId="ADAL" clId="{9ADBB6F3-4D31-4067-AA35-D1ACD133F76C}" dt="2023-11-08T14:19:00.005" v="643" actId="20577"/>
        <pc:sldMkLst>
          <pc:docMk/>
          <pc:sldMk cId="2532778081" sldId="604"/>
        </pc:sldMkLst>
        <pc:spChg chg="mod">
          <ac:chgData name="Meadows, Victoria" userId="4b367d14-9369-4292-8460-3062b6c2be82" providerId="ADAL" clId="{9ADBB6F3-4D31-4067-AA35-D1ACD133F76C}" dt="2023-11-08T14:19:00.005" v="643" actId="20577"/>
          <ac:spMkLst>
            <pc:docMk/>
            <pc:sldMk cId="2532778081" sldId="604"/>
            <ac:spMk id="3" creationId="{C792529B-8501-503B-9798-D4C7167F69A6}"/>
          </ac:spMkLst>
        </pc:spChg>
        <pc:spChg chg="mod">
          <ac:chgData name="Meadows, Victoria" userId="4b367d14-9369-4292-8460-3062b6c2be82" providerId="ADAL" clId="{9ADBB6F3-4D31-4067-AA35-D1ACD133F76C}" dt="2023-11-06T16:42:58.324" v="28"/>
          <ac:spMkLst>
            <pc:docMk/>
            <pc:sldMk cId="2532778081" sldId="604"/>
            <ac:spMk id="9" creationId="{DEF34E41-9CFB-BE99-B08B-07667E7E5C00}"/>
          </ac:spMkLst>
        </pc:spChg>
      </pc:sldChg>
      <pc:sldChg chg="addSp delSp modSp mod">
        <pc:chgData name="Meadows, Victoria" userId="4b367d14-9369-4292-8460-3062b6c2be82" providerId="ADAL" clId="{9ADBB6F3-4D31-4067-AA35-D1ACD133F76C}" dt="2023-11-06T19:28:00.748" v="633" actId="20577"/>
        <pc:sldMkLst>
          <pc:docMk/>
          <pc:sldMk cId="3544558368" sldId="606"/>
        </pc:sldMkLst>
        <pc:spChg chg="mod">
          <ac:chgData name="Meadows, Victoria" userId="4b367d14-9369-4292-8460-3062b6c2be82" providerId="ADAL" clId="{9ADBB6F3-4D31-4067-AA35-D1ACD133F76C}" dt="2023-11-06T16:44:28.593" v="50" actId="20577"/>
          <ac:spMkLst>
            <pc:docMk/>
            <pc:sldMk cId="3544558368" sldId="606"/>
            <ac:spMk id="3" creationId="{7C31AFA3-737E-A128-6D31-13C13BF6632A}"/>
          </ac:spMkLst>
        </pc:spChg>
        <pc:spChg chg="mod">
          <ac:chgData name="Meadows, Victoria" userId="4b367d14-9369-4292-8460-3062b6c2be82" providerId="ADAL" clId="{9ADBB6F3-4D31-4067-AA35-D1ACD133F76C}" dt="2023-11-06T16:43:55.613" v="37"/>
          <ac:spMkLst>
            <pc:docMk/>
            <pc:sldMk cId="3544558368" sldId="606"/>
            <ac:spMk id="4" creationId="{934C3076-F021-5D97-B75B-E9D29B5EF551}"/>
          </ac:spMkLst>
        </pc:spChg>
        <pc:spChg chg="mod">
          <ac:chgData name="Meadows, Victoria" userId="4b367d14-9369-4292-8460-3062b6c2be82" providerId="ADAL" clId="{9ADBB6F3-4D31-4067-AA35-D1ACD133F76C}" dt="2023-11-06T16:44:33.173" v="55" actId="20577"/>
          <ac:spMkLst>
            <pc:docMk/>
            <pc:sldMk cId="3544558368" sldId="606"/>
            <ac:spMk id="5" creationId="{178AC4A1-3FF8-1A64-77FE-C5F2839B77C2}"/>
          </ac:spMkLst>
        </pc:spChg>
        <pc:spChg chg="mod">
          <ac:chgData name="Meadows, Victoria" userId="4b367d14-9369-4292-8460-3062b6c2be82" providerId="ADAL" clId="{9ADBB6F3-4D31-4067-AA35-D1ACD133F76C}" dt="2023-11-06T17:26:50.679" v="63" actId="20577"/>
          <ac:spMkLst>
            <pc:docMk/>
            <pc:sldMk cId="3544558368" sldId="606"/>
            <ac:spMk id="12" creationId="{4FCACEFC-FFCB-F194-027A-FD16F35F5CFB}"/>
          </ac:spMkLst>
        </pc:spChg>
        <pc:spChg chg="mod">
          <ac:chgData name="Meadows, Victoria" userId="4b367d14-9369-4292-8460-3062b6c2be82" providerId="ADAL" clId="{9ADBB6F3-4D31-4067-AA35-D1ACD133F76C}" dt="2023-11-06T19:28:00.748" v="633" actId="20577"/>
          <ac:spMkLst>
            <pc:docMk/>
            <pc:sldMk cId="3544558368" sldId="606"/>
            <ac:spMk id="13" creationId="{3A2002CB-C4E7-D608-47FB-4AFED7218277}"/>
          </ac:spMkLst>
        </pc:spChg>
        <pc:picChg chg="del">
          <ac:chgData name="Meadows, Victoria" userId="4b367d14-9369-4292-8460-3062b6c2be82" providerId="ADAL" clId="{9ADBB6F3-4D31-4067-AA35-D1ACD133F76C}" dt="2023-11-06T17:36:17.864" v="84" actId="478"/>
          <ac:picMkLst>
            <pc:docMk/>
            <pc:sldMk cId="3544558368" sldId="606"/>
            <ac:picMk id="7" creationId="{1B9D3C77-A8B1-5ED0-59DA-1D4D8333B7E2}"/>
          </ac:picMkLst>
        </pc:picChg>
        <pc:picChg chg="add del mod">
          <ac:chgData name="Meadows, Victoria" userId="4b367d14-9369-4292-8460-3062b6c2be82" providerId="ADAL" clId="{9ADBB6F3-4D31-4067-AA35-D1ACD133F76C}" dt="2023-11-06T17:34:37.213" v="71" actId="21"/>
          <ac:picMkLst>
            <pc:docMk/>
            <pc:sldMk cId="3544558368" sldId="606"/>
            <ac:picMk id="8" creationId="{B4096FDC-ECA1-3E2E-C451-DFC8A4DF50E6}"/>
          </ac:picMkLst>
        </pc:picChg>
        <pc:picChg chg="del">
          <ac:chgData name="Meadows, Victoria" userId="4b367d14-9369-4292-8460-3062b6c2be82" providerId="ADAL" clId="{9ADBB6F3-4D31-4067-AA35-D1ACD133F76C}" dt="2023-11-06T17:34:01.249" v="64" actId="478"/>
          <ac:picMkLst>
            <pc:docMk/>
            <pc:sldMk cId="3544558368" sldId="606"/>
            <ac:picMk id="9" creationId="{4FEF7CBE-0B8A-FF95-3B6B-4E45261B8A24}"/>
          </ac:picMkLst>
        </pc:picChg>
        <pc:picChg chg="add mod">
          <ac:chgData name="Meadows, Victoria" userId="4b367d14-9369-4292-8460-3062b6c2be82" providerId="ADAL" clId="{9ADBB6F3-4D31-4067-AA35-D1ACD133F76C}" dt="2023-11-06T17:35:54.181" v="83" actId="1076"/>
          <ac:picMkLst>
            <pc:docMk/>
            <pc:sldMk cId="3544558368" sldId="606"/>
            <ac:picMk id="11" creationId="{C17AB53D-D6FE-A87D-9D8D-D86580FB0C93}"/>
          </ac:picMkLst>
        </pc:picChg>
        <pc:picChg chg="add mod">
          <ac:chgData name="Meadows, Victoria" userId="4b367d14-9369-4292-8460-3062b6c2be82" providerId="ADAL" clId="{9ADBB6F3-4D31-4067-AA35-D1ACD133F76C}" dt="2023-11-06T17:36:46.412" v="93" actId="1076"/>
          <ac:picMkLst>
            <pc:docMk/>
            <pc:sldMk cId="3544558368" sldId="606"/>
            <ac:picMk id="15" creationId="{B5596AD4-A214-9A5B-4BFF-F7134E4FF3A8}"/>
          </ac:picMkLst>
        </pc:picChg>
      </pc:sldChg>
      <pc:sldChg chg="addSp delSp modSp mod">
        <pc:chgData name="Meadows, Victoria" userId="4b367d14-9369-4292-8460-3062b6c2be82" providerId="ADAL" clId="{9ADBB6F3-4D31-4067-AA35-D1ACD133F76C}" dt="2023-11-06T17:37:39.340" v="97" actId="1076"/>
        <pc:sldMkLst>
          <pc:docMk/>
          <pc:sldMk cId="3940282597" sldId="607"/>
        </pc:sldMkLst>
        <pc:spChg chg="mod">
          <ac:chgData name="Meadows, Victoria" userId="4b367d14-9369-4292-8460-3062b6c2be82" providerId="ADAL" clId="{9ADBB6F3-4D31-4067-AA35-D1ACD133F76C}" dt="2023-11-06T16:44:05.062" v="39"/>
          <ac:spMkLst>
            <pc:docMk/>
            <pc:sldMk cId="3940282597" sldId="607"/>
            <ac:spMk id="5" creationId="{334FD349-9C8D-3861-64EA-4E2CA199DB84}"/>
          </ac:spMkLst>
        </pc:spChg>
        <pc:picChg chg="add mod">
          <ac:chgData name="Meadows, Victoria" userId="4b367d14-9369-4292-8460-3062b6c2be82" providerId="ADAL" clId="{9ADBB6F3-4D31-4067-AA35-D1ACD133F76C}" dt="2023-11-06T17:37:39.340" v="97" actId="1076"/>
          <ac:picMkLst>
            <pc:docMk/>
            <pc:sldMk cId="3940282597" sldId="607"/>
            <ac:picMk id="4" creationId="{899BC0BF-9845-D6B3-F5A4-8A99CF6AFB4E}"/>
          </ac:picMkLst>
        </pc:picChg>
        <pc:picChg chg="del">
          <ac:chgData name="Meadows, Victoria" userId="4b367d14-9369-4292-8460-3062b6c2be82" providerId="ADAL" clId="{9ADBB6F3-4D31-4067-AA35-D1ACD133F76C}" dt="2023-11-06T17:37:26.998" v="94" actId="478"/>
          <ac:picMkLst>
            <pc:docMk/>
            <pc:sldMk cId="3940282597" sldId="607"/>
            <ac:picMk id="6" creationId="{A108250F-2C57-EB76-F82D-70970633929F}"/>
          </ac:picMkLst>
        </pc:picChg>
      </pc:sldChg>
      <pc:sldChg chg="addSp delSp modSp mod">
        <pc:chgData name="Meadows, Victoria" userId="4b367d14-9369-4292-8460-3062b6c2be82" providerId="ADAL" clId="{9ADBB6F3-4D31-4067-AA35-D1ACD133F76C}" dt="2023-11-06T18:37:06.166" v="589" actId="20577"/>
        <pc:sldMkLst>
          <pc:docMk/>
          <pc:sldMk cId="4173562721" sldId="608"/>
        </pc:sldMkLst>
        <pc:spChg chg="del">
          <ac:chgData name="Meadows, Victoria" userId="4b367d14-9369-4292-8460-3062b6c2be82" providerId="ADAL" clId="{9ADBB6F3-4D31-4067-AA35-D1ACD133F76C}" dt="2023-11-06T17:44:25.842" v="357" actId="478"/>
          <ac:spMkLst>
            <pc:docMk/>
            <pc:sldMk cId="4173562721" sldId="608"/>
            <ac:spMk id="2" creationId="{6685FAE2-A63A-91AC-9303-78D708BC78FC}"/>
          </ac:spMkLst>
        </pc:spChg>
        <pc:spChg chg="mod">
          <ac:chgData name="Meadows, Victoria" userId="4b367d14-9369-4292-8460-3062b6c2be82" providerId="ADAL" clId="{9ADBB6F3-4D31-4067-AA35-D1ACD133F76C}" dt="2023-11-06T18:37:06.166" v="589" actId="20577"/>
          <ac:spMkLst>
            <pc:docMk/>
            <pc:sldMk cId="4173562721" sldId="608"/>
            <ac:spMk id="3" creationId="{A3864322-23D2-C373-D598-66D5CA0AB6D4}"/>
          </ac:spMkLst>
        </pc:spChg>
        <pc:spChg chg="add mod">
          <ac:chgData name="Meadows, Victoria" userId="4b367d14-9369-4292-8460-3062b6c2be82" providerId="ADAL" clId="{9ADBB6F3-4D31-4067-AA35-D1ACD133F76C}" dt="2023-11-06T18:36:58.860" v="584" actId="1076"/>
          <ac:spMkLst>
            <pc:docMk/>
            <pc:sldMk cId="4173562721" sldId="608"/>
            <ac:spMk id="4" creationId="{2BA3C174-D568-516A-0376-699CE12A58A2}"/>
          </ac:spMkLst>
        </pc:spChg>
      </pc:sldChg>
      <pc:sldChg chg="addSp delSp modSp mod">
        <pc:chgData name="Meadows, Victoria" userId="4b367d14-9369-4292-8460-3062b6c2be82" providerId="ADAL" clId="{9ADBB6F3-4D31-4067-AA35-D1ACD133F76C}" dt="2023-11-06T17:51:31.964" v="547" actId="20577"/>
        <pc:sldMkLst>
          <pc:docMk/>
          <pc:sldMk cId="3289222451" sldId="609"/>
        </pc:sldMkLst>
        <pc:spChg chg="mod">
          <ac:chgData name="Meadows, Victoria" userId="4b367d14-9369-4292-8460-3062b6c2be82" providerId="ADAL" clId="{9ADBB6F3-4D31-4067-AA35-D1ACD133F76C}" dt="2023-11-06T17:51:01.259" v="493" actId="20577"/>
          <ac:spMkLst>
            <pc:docMk/>
            <pc:sldMk cId="3289222451" sldId="609"/>
            <ac:spMk id="2" creationId="{952933C3-5386-CAED-1FB9-6E2D004E66E4}"/>
          </ac:spMkLst>
        </pc:spChg>
        <pc:spChg chg="mod">
          <ac:chgData name="Meadows, Victoria" userId="4b367d14-9369-4292-8460-3062b6c2be82" providerId="ADAL" clId="{9ADBB6F3-4D31-4067-AA35-D1ACD133F76C}" dt="2023-11-06T17:50:49.311" v="482" actId="1076"/>
          <ac:spMkLst>
            <pc:docMk/>
            <pc:sldMk cId="3289222451" sldId="609"/>
            <ac:spMk id="3" creationId="{A85C101E-3E71-A210-7AF4-E6B5457A529B}"/>
          </ac:spMkLst>
        </pc:spChg>
        <pc:spChg chg="add mod">
          <ac:chgData name="Meadows, Victoria" userId="4b367d14-9369-4292-8460-3062b6c2be82" providerId="ADAL" clId="{9ADBB6F3-4D31-4067-AA35-D1ACD133F76C}" dt="2023-11-06T17:51:31.964" v="547" actId="20577"/>
          <ac:spMkLst>
            <pc:docMk/>
            <pc:sldMk cId="3289222451" sldId="609"/>
            <ac:spMk id="4" creationId="{B2D4D3E0-09E5-FF71-6C5C-256381A314A5}"/>
          </ac:spMkLst>
        </pc:spChg>
        <pc:spChg chg="del">
          <ac:chgData name="Meadows, Victoria" userId="4b367d14-9369-4292-8460-3062b6c2be82" providerId="ADAL" clId="{9ADBB6F3-4D31-4067-AA35-D1ACD133F76C}" dt="2023-11-06T17:51:13.095" v="494" actId="478"/>
          <ac:spMkLst>
            <pc:docMk/>
            <pc:sldMk cId="3289222451" sldId="609"/>
            <ac:spMk id="7" creationId="{485BD250-F5DF-CC40-953B-4920F5119542}"/>
          </ac:spMkLst>
        </pc:spChg>
        <pc:spChg chg="mod">
          <ac:chgData name="Meadows, Victoria" userId="4b367d14-9369-4292-8460-3062b6c2be82" providerId="ADAL" clId="{9ADBB6F3-4D31-4067-AA35-D1ACD133F76C}" dt="2023-11-06T17:48:58.359" v="419" actId="20577"/>
          <ac:spMkLst>
            <pc:docMk/>
            <pc:sldMk cId="3289222451" sldId="609"/>
            <ac:spMk id="10" creationId="{392B0174-3A90-746C-E370-A0CEAA7A037C}"/>
          </ac:spMkLst>
        </pc:spChg>
        <pc:spChg chg="mod">
          <ac:chgData name="Meadows, Victoria" userId="4b367d14-9369-4292-8460-3062b6c2be82" providerId="ADAL" clId="{9ADBB6F3-4D31-4067-AA35-D1ACD133F76C}" dt="2023-11-06T17:50:17.940" v="450" actId="1076"/>
          <ac:spMkLst>
            <pc:docMk/>
            <pc:sldMk cId="3289222451" sldId="609"/>
            <ac:spMk id="12" creationId="{9F3F128D-F7D2-4E45-D951-833F141BFF29}"/>
          </ac:spMkLst>
        </pc:spChg>
        <pc:picChg chg="del">
          <ac:chgData name="Meadows, Victoria" userId="4b367d14-9369-4292-8460-3062b6c2be82" providerId="ADAL" clId="{9ADBB6F3-4D31-4067-AA35-D1ACD133F76C}" dt="2023-11-06T17:47:36.794" v="391" actId="478"/>
          <ac:picMkLst>
            <pc:docMk/>
            <pc:sldMk cId="3289222451" sldId="609"/>
            <ac:picMk id="6" creationId="{FB4B83BF-2742-9E3E-F35E-C931E01C7225}"/>
          </ac:picMkLst>
        </pc:picChg>
        <pc:picChg chg="del">
          <ac:chgData name="Meadows, Victoria" userId="4b367d14-9369-4292-8460-3062b6c2be82" providerId="ADAL" clId="{9ADBB6F3-4D31-4067-AA35-D1ACD133F76C}" dt="2023-11-06T17:47:53.347" v="393" actId="478"/>
          <ac:picMkLst>
            <pc:docMk/>
            <pc:sldMk cId="3289222451" sldId="609"/>
            <ac:picMk id="9" creationId="{D784285F-5331-8386-471A-90FF6CC65E47}"/>
          </ac:picMkLst>
        </pc:picChg>
        <pc:picChg chg="del">
          <ac:chgData name="Meadows, Victoria" userId="4b367d14-9369-4292-8460-3062b6c2be82" providerId="ADAL" clId="{9ADBB6F3-4D31-4067-AA35-D1ACD133F76C}" dt="2023-11-06T17:48:30.809" v="398" actId="478"/>
          <ac:picMkLst>
            <pc:docMk/>
            <pc:sldMk cId="3289222451" sldId="609"/>
            <ac:picMk id="13" creationId="{9C0FD132-10AA-B505-EC83-F4CDD870A20F}"/>
          </ac:picMkLst>
        </pc:picChg>
        <pc:picChg chg="add mod">
          <ac:chgData name="Meadows, Victoria" userId="4b367d14-9369-4292-8460-3062b6c2be82" providerId="ADAL" clId="{9ADBB6F3-4D31-4067-AA35-D1ACD133F76C}" dt="2023-11-06T17:47:42.557" v="392" actId="1076"/>
          <ac:picMkLst>
            <pc:docMk/>
            <pc:sldMk cId="3289222451" sldId="609"/>
            <ac:picMk id="2050" creationId="{E2069AC3-4841-3767-DFB0-571027E34976}"/>
          </ac:picMkLst>
        </pc:picChg>
        <pc:picChg chg="add mod">
          <ac:chgData name="Meadows, Victoria" userId="4b367d14-9369-4292-8460-3062b6c2be82" providerId="ADAL" clId="{9ADBB6F3-4D31-4067-AA35-D1ACD133F76C}" dt="2023-11-06T17:48:17.019" v="397" actId="1076"/>
          <ac:picMkLst>
            <pc:docMk/>
            <pc:sldMk cId="3289222451" sldId="609"/>
            <ac:picMk id="2052" creationId="{AF5A651B-4BDD-AFAA-B83F-E23E2E71055B}"/>
          </ac:picMkLst>
        </pc:picChg>
        <pc:picChg chg="add mod">
          <ac:chgData name="Meadows, Victoria" userId="4b367d14-9369-4292-8460-3062b6c2be82" providerId="ADAL" clId="{9ADBB6F3-4D31-4067-AA35-D1ACD133F76C}" dt="2023-11-06T17:48:41.908" v="402" actId="1076"/>
          <ac:picMkLst>
            <pc:docMk/>
            <pc:sldMk cId="3289222451" sldId="609"/>
            <ac:picMk id="2054" creationId="{A2ACFAF1-8DC4-25CE-1B17-67BBD042C147}"/>
          </ac:picMkLst>
        </pc:picChg>
      </pc:sldChg>
      <pc:sldChg chg="del">
        <pc:chgData name="Meadows, Victoria" userId="4b367d14-9369-4292-8460-3062b6c2be82" providerId="ADAL" clId="{9ADBB6F3-4D31-4067-AA35-D1ACD133F76C}" dt="2023-11-06T17:46:35.591" v="387" actId="2696"/>
        <pc:sldMkLst>
          <pc:docMk/>
          <pc:sldMk cId="3696189144" sldId="610"/>
        </pc:sldMkLst>
      </pc:sldChg>
      <pc:sldChg chg="del">
        <pc:chgData name="Meadows, Victoria" userId="4b367d14-9369-4292-8460-3062b6c2be82" providerId="ADAL" clId="{9ADBB6F3-4D31-4067-AA35-D1ACD133F76C}" dt="2023-11-06T17:46:32.644" v="386" actId="2696"/>
        <pc:sldMkLst>
          <pc:docMk/>
          <pc:sldMk cId="3090827919" sldId="611"/>
        </pc:sldMkLst>
      </pc:sldChg>
      <pc:sldChg chg="addSp delSp modSp mod">
        <pc:chgData name="Meadows, Victoria" userId="4b367d14-9369-4292-8460-3062b6c2be82" providerId="ADAL" clId="{9ADBB6F3-4D31-4067-AA35-D1ACD133F76C}" dt="2023-11-06T18:38:15.927" v="624" actId="20577"/>
        <pc:sldMkLst>
          <pc:docMk/>
          <pc:sldMk cId="2312178295" sldId="612"/>
        </pc:sldMkLst>
        <pc:spChg chg="add mod">
          <ac:chgData name="Meadows, Victoria" userId="4b367d14-9369-4292-8460-3062b6c2be82" providerId="ADAL" clId="{9ADBB6F3-4D31-4067-AA35-D1ACD133F76C}" dt="2023-11-06T18:38:07.163" v="618" actId="1076"/>
          <ac:spMkLst>
            <pc:docMk/>
            <pc:sldMk cId="2312178295" sldId="612"/>
            <ac:spMk id="2" creationId="{DA2FBC82-15F5-F864-8EA7-B7E554C2A3E0}"/>
          </ac:spMkLst>
        </pc:spChg>
        <pc:spChg chg="del">
          <ac:chgData name="Meadows, Victoria" userId="4b367d14-9369-4292-8460-3062b6c2be82" providerId="ADAL" clId="{9ADBB6F3-4D31-4067-AA35-D1ACD133F76C}" dt="2023-11-06T17:52:24.376" v="556" actId="478"/>
          <ac:spMkLst>
            <pc:docMk/>
            <pc:sldMk cId="2312178295" sldId="612"/>
            <ac:spMk id="3" creationId="{886A5EC8-564B-5058-1DF4-526F6CD7221B}"/>
          </ac:spMkLst>
        </pc:spChg>
        <pc:spChg chg="mod">
          <ac:chgData name="Meadows, Victoria" userId="4b367d14-9369-4292-8460-3062b6c2be82" providerId="ADAL" clId="{9ADBB6F3-4D31-4067-AA35-D1ACD133F76C}" dt="2023-11-06T18:38:15.927" v="624" actId="20577"/>
          <ac:spMkLst>
            <pc:docMk/>
            <pc:sldMk cId="2312178295" sldId="612"/>
            <ac:spMk id="8" creationId="{03E7B90C-B241-F091-CF99-122912C92818}"/>
          </ac:spMkLst>
        </pc:spChg>
      </pc:sldChg>
      <pc:sldChg chg="del">
        <pc:chgData name="Meadows, Victoria" userId="4b367d14-9369-4292-8460-3062b6c2be82" providerId="ADAL" clId="{9ADBB6F3-4D31-4067-AA35-D1ACD133F76C}" dt="2023-11-06T18:38:22.295" v="625" actId="2696"/>
        <pc:sldMkLst>
          <pc:docMk/>
          <pc:sldMk cId="854342381" sldId="613"/>
        </pc:sldMkLst>
      </pc:sldChg>
      <pc:sldChg chg="addSp delSp modSp mod">
        <pc:chgData name="Meadows, Victoria" userId="4b367d14-9369-4292-8460-3062b6c2be82" providerId="ADAL" clId="{9ADBB6F3-4D31-4067-AA35-D1ACD133F76C}" dt="2023-11-06T17:35:06.158" v="76" actId="1076"/>
        <pc:sldMkLst>
          <pc:docMk/>
          <pc:sldMk cId="1255670655" sldId="614"/>
        </pc:sldMkLst>
        <pc:spChg chg="mod">
          <ac:chgData name="Meadows, Victoria" userId="4b367d14-9369-4292-8460-3062b6c2be82" providerId="ADAL" clId="{9ADBB6F3-4D31-4067-AA35-D1ACD133F76C}" dt="2023-11-06T16:43:36.702" v="35"/>
          <ac:spMkLst>
            <pc:docMk/>
            <pc:sldMk cId="1255670655" sldId="614"/>
            <ac:spMk id="5" creationId="{334FD349-9C8D-3861-64EA-4E2CA199DB84}"/>
          </ac:spMkLst>
        </pc:spChg>
        <pc:picChg chg="del">
          <ac:chgData name="Meadows, Victoria" userId="4b367d14-9369-4292-8460-3062b6c2be82" providerId="ADAL" clId="{9ADBB6F3-4D31-4067-AA35-D1ACD133F76C}" dt="2023-11-06T17:34:44.570" v="73" actId="478"/>
          <ac:picMkLst>
            <pc:docMk/>
            <pc:sldMk cId="1255670655" sldId="614"/>
            <ac:picMk id="2" creationId="{D617D9DE-729B-C4F6-4000-174A3CD85E9B}"/>
          </ac:picMkLst>
        </pc:picChg>
        <pc:picChg chg="add mod">
          <ac:chgData name="Meadows, Victoria" userId="4b367d14-9369-4292-8460-3062b6c2be82" providerId="ADAL" clId="{9ADBB6F3-4D31-4067-AA35-D1ACD133F76C}" dt="2023-11-06T17:35:06.158" v="76" actId="1076"/>
          <ac:picMkLst>
            <pc:docMk/>
            <pc:sldMk cId="1255670655" sldId="614"/>
            <ac:picMk id="4" creationId="{E4B6B8B1-958C-2E72-1B92-7936A831094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4" tIns="46586" rIns="93174" bIns="46586"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4" tIns="46586" rIns="93174" bIns="46586" rtlCol="0"/>
          <a:lstStyle>
            <a:lvl1pPr algn="r">
              <a:defRPr sz="1200"/>
            </a:lvl1pPr>
          </a:lstStyle>
          <a:p>
            <a:fld id="{4E29C5EC-3C10-4427-BFF5-174FECDFB842}" type="datetimeFigureOut">
              <a:rPr lang="en-US" smtClean="0"/>
              <a:t>11/8/2023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4" tIns="46586" rIns="93174" bIns="46586" rtlCol="0" anchor="ctr"/>
          <a:lstStyle/>
          <a:p>
            <a:endParaRPr lang="en-US" dirty="0"/>
          </a:p>
        </p:txBody>
      </p:sp>
      <p:sp>
        <p:nvSpPr>
          <p:cNvPr id="5" name="Notes Placeholder 4"/>
          <p:cNvSpPr>
            <a:spLocks noGrp="1"/>
          </p:cNvSpPr>
          <p:nvPr>
            <p:ph type="body" sz="quarter" idx="3"/>
          </p:nvPr>
        </p:nvSpPr>
        <p:spPr>
          <a:xfrm>
            <a:off x="701040" y="4473893"/>
            <a:ext cx="5608320" cy="3660457"/>
          </a:xfrm>
          <a:prstGeom prst="rect">
            <a:avLst/>
          </a:prstGeom>
        </p:spPr>
        <p:txBody>
          <a:bodyPr vert="horz" lIns="93174" tIns="46586" rIns="93174"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4" tIns="46586" rIns="93174" bIns="4658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4" tIns="46586" rIns="93174" bIns="46586" rtlCol="0" anchor="b"/>
          <a:lstStyle>
            <a:lvl1pPr algn="r">
              <a:defRPr sz="1200"/>
            </a:lvl1pPr>
          </a:lstStyle>
          <a:p>
            <a:fld id="{B3DA68A7-B5A7-4E10-9CA6-7CFBDC038A4B}" type="slidenum">
              <a:rPr lang="en-US" smtClean="0"/>
              <a:t>‹#›</a:t>
            </a:fld>
            <a:endParaRPr lang="en-US" dirty="0"/>
          </a:p>
        </p:txBody>
      </p:sp>
    </p:spTree>
    <p:extLst>
      <p:ext uri="{BB962C8B-B14F-4D97-AF65-F5344CB8AC3E}">
        <p14:creationId xmlns:p14="http://schemas.microsoft.com/office/powerpoint/2010/main" val="4228536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2</a:t>
            </a:fld>
            <a:endParaRPr lang="en-US" dirty="0"/>
          </a:p>
        </p:txBody>
      </p:sp>
    </p:spTree>
    <p:extLst>
      <p:ext uri="{BB962C8B-B14F-4D97-AF65-F5344CB8AC3E}">
        <p14:creationId xmlns:p14="http://schemas.microsoft.com/office/powerpoint/2010/main" val="30221559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Ethical conduct across the mission areas</a:t>
            </a:r>
          </a:p>
          <a:p>
            <a:endParaRPr lang="en-US" dirty="0">
              <a:cs typeface="Calibri"/>
            </a:endParaRPr>
          </a:p>
          <a:p>
            <a:r>
              <a:rPr lang="en-US" dirty="0">
                <a:cs typeface="Calibri"/>
              </a:rPr>
              <a:t>Does the UMB infrastructure – polices, procedures, etc. - promote ethical behavior across the University?</a:t>
            </a:r>
          </a:p>
        </p:txBody>
      </p:sp>
      <p:sp>
        <p:nvSpPr>
          <p:cNvPr id="4" name="Slide Number Placeholder 3"/>
          <p:cNvSpPr>
            <a:spLocks noGrp="1"/>
          </p:cNvSpPr>
          <p:nvPr>
            <p:ph type="sldNum" sz="quarter" idx="5"/>
          </p:nvPr>
        </p:nvSpPr>
        <p:spPr/>
        <p:txBody>
          <a:bodyPr/>
          <a:lstStyle/>
          <a:p>
            <a:fld id="{B3DA68A7-B5A7-4E10-9CA6-7CFBDC038A4B}" type="slidenum">
              <a:rPr lang="en-US" smtClean="0"/>
              <a:t>16</a:t>
            </a:fld>
            <a:endParaRPr lang="en-US" dirty="0"/>
          </a:p>
        </p:txBody>
      </p:sp>
    </p:spTree>
    <p:extLst>
      <p:ext uri="{BB962C8B-B14F-4D97-AF65-F5344CB8AC3E}">
        <p14:creationId xmlns:p14="http://schemas.microsoft.com/office/powerpoint/2010/main" val="40820928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buFont typeface="+mj-lt"/>
              <a:buNone/>
            </a:pPr>
            <a:r>
              <a:rPr lang="en-US" sz="1900" dirty="0">
                <a:solidFill>
                  <a:srgbClr val="000000"/>
                </a:solidFill>
                <a:latin typeface="Calibri" panose="020F0502020204030204" pitchFamily="34" charset="0"/>
              </a:rPr>
              <a:t>Logistics  </a:t>
            </a:r>
          </a:p>
          <a:p>
            <a:pPr algn="l" rtl="0" fontAlgn="base">
              <a:buFont typeface="+mj-lt"/>
              <a:buAutoNum type="arabicPeriod"/>
            </a:pPr>
            <a:r>
              <a:rPr lang="en-US" sz="1900" dirty="0">
                <a:solidFill>
                  <a:srgbClr val="000000"/>
                </a:solidFill>
                <a:latin typeface="Calibri" panose="020F0502020204030204" pitchFamily="34" charset="0"/>
              </a:rPr>
              <a:t>Group identifies a notetaker and presenter </a:t>
            </a:r>
          </a:p>
          <a:p>
            <a:pPr algn="l" rtl="0" fontAlgn="base">
              <a:buFont typeface="+mj-lt"/>
              <a:buAutoNum type="arabicPeriod" startAt="2"/>
            </a:pPr>
            <a:r>
              <a:rPr lang="en-US" sz="1900" dirty="0">
                <a:solidFill>
                  <a:srgbClr val="000000"/>
                </a:solidFill>
                <a:latin typeface="Calibri" panose="020F0502020204030204" pitchFamily="34" charset="0"/>
              </a:rPr>
              <a:t>Report out to the Standard group and opportunity to share key takeaways, comments with the larger group</a:t>
            </a:r>
          </a:p>
          <a:p>
            <a:pPr algn="l" rtl="0" fontAlgn="base">
              <a:buFont typeface="+mj-lt"/>
              <a:buAutoNum type="arabicPeriod" startAt="3"/>
            </a:pPr>
            <a:r>
              <a:rPr lang="en-US" sz="1900" dirty="0">
                <a:solidFill>
                  <a:srgbClr val="000000"/>
                </a:solidFill>
                <a:latin typeface="Calibri" panose="020F0502020204030204" pitchFamily="34" charset="0"/>
              </a:rPr>
              <a:t>Ask co-chairs to capture notes and write them up post-town hall with the logistics liaison</a:t>
            </a:r>
          </a:p>
          <a:p>
            <a:pPr algn="l" rtl="0" fontAlgn="base">
              <a:buFont typeface="+mj-lt"/>
              <a:buAutoNum type="arabicPeriod" startAt="3"/>
            </a:pPr>
            <a:endParaRPr lang="en-US" sz="1900" dirty="0">
              <a:solidFill>
                <a:srgbClr val="000000"/>
              </a:solidFill>
              <a:latin typeface="Calibri" panose="020F0502020204030204" pitchFamily="34" charset="0"/>
            </a:endParaRPr>
          </a:p>
          <a:p>
            <a:pPr algn="l" rtl="0" fontAlgn="base">
              <a:buFont typeface="+mj-lt"/>
              <a:buNone/>
            </a:pPr>
            <a:endParaRPr lang="en-US" sz="1900" dirty="0">
              <a:solidFill>
                <a:srgbClr val="000000"/>
              </a:solidFill>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17</a:t>
            </a:fld>
            <a:endParaRPr lang="en-US" dirty="0"/>
          </a:p>
        </p:txBody>
      </p:sp>
    </p:spTree>
    <p:extLst>
      <p:ext uri="{BB962C8B-B14F-4D97-AF65-F5344CB8AC3E}">
        <p14:creationId xmlns:p14="http://schemas.microsoft.com/office/powerpoint/2010/main" val="34992453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buFont typeface="+mj-lt"/>
              <a:buNone/>
            </a:pPr>
            <a:r>
              <a:rPr lang="en-US" sz="1900" dirty="0">
                <a:solidFill>
                  <a:srgbClr val="000000"/>
                </a:solidFill>
                <a:latin typeface="Calibri" panose="020F0502020204030204" pitchFamily="34" charset="0"/>
              </a:rPr>
              <a:t>Logistics  </a:t>
            </a:r>
          </a:p>
          <a:p>
            <a:pPr algn="l" rtl="0" fontAlgn="base">
              <a:buFont typeface="+mj-lt"/>
              <a:buAutoNum type="arabicPeriod"/>
            </a:pPr>
            <a:r>
              <a:rPr lang="en-US" sz="1900" dirty="0">
                <a:solidFill>
                  <a:srgbClr val="000000"/>
                </a:solidFill>
                <a:latin typeface="Calibri" panose="020F0502020204030204" pitchFamily="34" charset="0"/>
              </a:rPr>
              <a:t>Group identifies a notetaker and presenter </a:t>
            </a:r>
          </a:p>
          <a:p>
            <a:pPr algn="l" rtl="0" fontAlgn="base">
              <a:buFont typeface="+mj-lt"/>
              <a:buAutoNum type="arabicPeriod" startAt="2"/>
            </a:pPr>
            <a:r>
              <a:rPr lang="en-US" sz="1900" dirty="0">
                <a:solidFill>
                  <a:srgbClr val="000000"/>
                </a:solidFill>
                <a:latin typeface="Calibri" panose="020F0502020204030204" pitchFamily="34" charset="0"/>
              </a:rPr>
              <a:t>Report out to the Standard group and opportunity to share key takeaways, comments with the larger group</a:t>
            </a:r>
          </a:p>
          <a:p>
            <a:pPr algn="l" rtl="0" fontAlgn="base">
              <a:buFont typeface="+mj-lt"/>
              <a:buAutoNum type="arabicPeriod" startAt="3"/>
            </a:pPr>
            <a:r>
              <a:rPr lang="en-US" sz="1900" dirty="0">
                <a:solidFill>
                  <a:srgbClr val="000000"/>
                </a:solidFill>
                <a:latin typeface="Calibri" panose="020F0502020204030204" pitchFamily="34" charset="0"/>
              </a:rPr>
              <a:t>Ask co-chairs to capture notes and write them up post-town hall with the logistics liaison</a:t>
            </a:r>
          </a:p>
          <a:p>
            <a:pPr algn="l" rtl="0" fontAlgn="base">
              <a:buFont typeface="+mj-lt"/>
              <a:buAutoNum type="arabicPeriod" startAt="3"/>
            </a:pPr>
            <a:endParaRPr lang="en-US" sz="1900" dirty="0">
              <a:solidFill>
                <a:srgbClr val="000000"/>
              </a:solidFill>
              <a:latin typeface="Calibri" panose="020F0502020204030204" pitchFamily="34" charset="0"/>
            </a:endParaRPr>
          </a:p>
          <a:p>
            <a:pPr algn="l" rtl="0" fontAlgn="base">
              <a:buFont typeface="+mj-lt"/>
              <a:buNone/>
            </a:pPr>
            <a:endParaRPr lang="en-US" sz="1900" dirty="0">
              <a:solidFill>
                <a:srgbClr val="000000"/>
              </a:solidFill>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18</a:t>
            </a:fld>
            <a:endParaRPr lang="en-US" dirty="0"/>
          </a:p>
        </p:txBody>
      </p:sp>
    </p:spTree>
    <p:extLst>
      <p:ext uri="{BB962C8B-B14F-4D97-AF65-F5344CB8AC3E}">
        <p14:creationId xmlns:p14="http://schemas.microsoft.com/office/powerpoint/2010/main" val="242578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Dr. Ward and Dr. Reynolds</a:t>
            </a:r>
          </a:p>
          <a:p>
            <a:endParaRPr lang="en-US" b="1" u="sng" dirty="0"/>
          </a:p>
          <a:p>
            <a:pPr marL="815269" lvl="1" indent="-349400" fontAlgn="base">
              <a:buFont typeface="+mj-lt"/>
              <a:buAutoNum type="arabicPeriod"/>
            </a:pPr>
            <a:r>
              <a:rPr lang="en-US" sz="1900" dirty="0">
                <a:solidFill>
                  <a:srgbClr val="000000"/>
                </a:solidFill>
                <a:latin typeface="Calibri" panose="020F0502020204030204" pitchFamily="34" charset="0"/>
              </a:rPr>
              <a:t>Brief reflection on what they heard from the discussions; key takeaways, etc. </a:t>
            </a:r>
          </a:p>
          <a:p>
            <a:pPr marL="1281137" lvl="2" indent="-349400" fontAlgn="base">
              <a:buFont typeface="+mj-lt"/>
              <a:buAutoNum type="alphaLcPeriod"/>
            </a:pPr>
            <a:r>
              <a:rPr lang="en-US" sz="1900" dirty="0">
                <a:solidFill>
                  <a:srgbClr val="000000"/>
                </a:solidFill>
                <a:latin typeface="Calibri" panose="020F0502020204030204" pitchFamily="34" charset="0"/>
              </a:rPr>
              <a:t>The self-study enables UMB to look at ourselves; identify ways to self-assess and improve </a:t>
            </a:r>
          </a:p>
          <a:p>
            <a:pPr marL="1281137" lvl="2" indent="-349400" fontAlgn="base">
              <a:buFont typeface="+mj-lt"/>
              <a:buAutoNum type="alphaLcPeriod"/>
            </a:pPr>
            <a:r>
              <a:rPr lang="en-US" sz="1900" dirty="0">
                <a:solidFill>
                  <a:srgbClr val="000000"/>
                </a:solidFill>
                <a:latin typeface="Calibri" panose="020F0502020204030204" pitchFamily="34" charset="0"/>
              </a:rPr>
              <a:t>This is an organic process for UMB</a:t>
            </a:r>
          </a:p>
          <a:p>
            <a:pPr marL="1281137" lvl="2" indent="-349400" fontAlgn="base">
              <a:buFont typeface="+mj-lt"/>
              <a:buAutoNum type="alphaLcPeriod"/>
            </a:pPr>
            <a:r>
              <a:rPr lang="en-US" sz="1900" dirty="0">
                <a:solidFill>
                  <a:srgbClr val="000000"/>
                </a:solidFill>
                <a:latin typeface="Calibri" panose="020F0502020204030204" pitchFamily="34" charset="0"/>
              </a:rPr>
              <a:t>Community discussions will serve as the launching point for our next strategic plan</a:t>
            </a:r>
          </a:p>
          <a:p>
            <a:pPr marL="815269" lvl="1" indent="-349400" fontAlgn="base">
              <a:buFont typeface="+mj-lt"/>
              <a:buAutoNum type="arabicPeriod"/>
            </a:pPr>
            <a:r>
              <a:rPr lang="en-US" sz="1900" dirty="0">
                <a:solidFill>
                  <a:srgbClr val="000000"/>
                </a:solidFill>
                <a:latin typeface="Calibri" panose="020F0502020204030204" pitchFamily="34" charset="0"/>
              </a:rPr>
              <a:t>Invite groups to briefly share a takeaway, comment, question, etc.</a:t>
            </a:r>
          </a:p>
          <a:p>
            <a:pPr marL="815269" lvl="1" indent="-349400" fontAlgn="base">
              <a:buFont typeface="+mj-lt"/>
              <a:buAutoNum type="arabicPeriod"/>
            </a:pPr>
            <a:r>
              <a:rPr lang="en-US" sz="1900" dirty="0">
                <a:solidFill>
                  <a:srgbClr val="000000"/>
                </a:solidFill>
                <a:latin typeface="Calibri" panose="020F0502020204030204" pitchFamily="34" charset="0"/>
              </a:rPr>
              <a:t>Next steps   </a:t>
            </a:r>
          </a:p>
          <a:p>
            <a:pPr marL="1281137" lvl="2" indent="-349400" fontAlgn="base">
              <a:buFont typeface="+mj-lt"/>
              <a:buAutoNum type="alphaLcPeriod"/>
            </a:pPr>
            <a:r>
              <a:rPr lang="en-US" sz="1900" dirty="0">
                <a:solidFill>
                  <a:srgbClr val="000000"/>
                </a:solidFill>
                <a:latin typeface="Calibri" panose="020F0502020204030204" pitchFamily="34" charset="0"/>
              </a:rPr>
              <a:t>Upcoming town halls and how to register AND QR code to provide feedback on Town Hall (CLICK TO PROGRESS SLIDE)</a:t>
            </a:r>
          </a:p>
          <a:p>
            <a:pPr marL="1747004" lvl="3" indent="-349400" fontAlgn="base">
              <a:buFont typeface="+mj-lt"/>
              <a:buAutoNum type="alphaLcPeriod"/>
            </a:pPr>
            <a:r>
              <a:rPr lang="en-US" sz="4100" dirty="0">
                <a:solidFill>
                  <a:srgbClr val="32363A"/>
                </a:solidFill>
                <a:latin typeface="72"/>
              </a:rPr>
              <a:t>One (1) suggestion, idea, question that came up for you.</a:t>
            </a:r>
          </a:p>
          <a:p>
            <a:pPr marL="1747004" lvl="3" indent="-349400" fontAlgn="base">
              <a:buFont typeface="+mj-lt"/>
              <a:buAutoNum type="alphaLcPeriod"/>
            </a:pPr>
            <a:r>
              <a:rPr lang="en-US" sz="2900" dirty="0">
                <a:solidFill>
                  <a:srgbClr val="32363A"/>
                </a:solidFill>
                <a:latin typeface="72"/>
              </a:rPr>
              <a:t>What improvement(s) should be made to the Middle States Accreditation Town Halls?</a:t>
            </a:r>
            <a:endParaRPr lang="en-US" sz="2900" dirty="0">
              <a:solidFill>
                <a:srgbClr val="000000"/>
              </a:solidFill>
              <a:latin typeface="Calibri" panose="020F0502020204030204" pitchFamily="34" charset="0"/>
            </a:endParaRPr>
          </a:p>
          <a:p>
            <a:pPr marL="1747004" lvl="3" indent="-349400" fontAlgn="base">
              <a:buFont typeface="+mj-lt"/>
              <a:buAutoNum type="alphaLcPeriod"/>
            </a:pPr>
            <a:endParaRPr lang="en-US" sz="1900" dirty="0">
              <a:solidFill>
                <a:srgbClr val="000000"/>
              </a:solidFill>
              <a:latin typeface="Calibri" panose="020F0502020204030204" pitchFamily="34" charset="0"/>
            </a:endParaRPr>
          </a:p>
          <a:p>
            <a:pPr marL="1281137" lvl="2" indent="-349400" fontAlgn="base">
              <a:buFont typeface="+mj-lt"/>
              <a:buAutoNum type="alphaLcPeriod"/>
            </a:pPr>
            <a:r>
              <a:rPr lang="en-US" sz="1900" dirty="0">
                <a:solidFill>
                  <a:srgbClr val="000000"/>
                </a:solidFill>
                <a:latin typeface="Calibri" panose="020F0502020204030204" pitchFamily="34" charset="0"/>
              </a:rPr>
              <a:t>Thank you! </a:t>
            </a:r>
          </a:p>
          <a:p>
            <a:endParaRPr lang="en-US" b="1" u="sng" dirty="0"/>
          </a:p>
          <a:p>
            <a:endParaRPr lang="en-US" dirty="0"/>
          </a:p>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19</a:t>
            </a:fld>
            <a:endParaRPr lang="en-US" dirty="0"/>
          </a:p>
        </p:txBody>
      </p:sp>
    </p:spTree>
    <p:extLst>
      <p:ext uri="{BB962C8B-B14F-4D97-AF65-F5344CB8AC3E}">
        <p14:creationId xmlns:p14="http://schemas.microsoft.com/office/powerpoint/2010/main" val="4251395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*Originally, there were “REGIONAL” accreditors and “NATIONAL” accreditors.  As a regional, MSCHE covered only a specific geographic portion of the US; a handful of contiguous states (MD, DE, NY, NY, PA); plus DC, Puerto Rico and the US Virgin Islands.  </a:t>
            </a:r>
          </a:p>
          <a:p>
            <a:endParaRPr lang="en-US" dirty="0"/>
          </a:p>
          <a:p>
            <a:r>
              <a:rPr lang="en-US" dirty="0"/>
              <a:t>In 2020, the Department of Education eliminated both titles and the combined accreditors are called institutional accreditors.  MSCHE’s footprint now extends to 48 states (the exceptions being North Dakota and Montana); two U.S. Territories (Puerto Rico and the U.S. Virgin Islands); and the District of Columbia. Its footprint extends to 94 countries. </a:t>
            </a:r>
          </a:p>
        </p:txBody>
      </p:sp>
      <p:sp>
        <p:nvSpPr>
          <p:cNvPr id="4" name="Slide Number Placeholder 3"/>
          <p:cNvSpPr>
            <a:spLocks noGrp="1"/>
          </p:cNvSpPr>
          <p:nvPr>
            <p:ph type="sldNum" sz="quarter" idx="5"/>
          </p:nvPr>
        </p:nvSpPr>
        <p:spPr/>
        <p:txBody>
          <a:bodyPr/>
          <a:lstStyle/>
          <a:p>
            <a:fld id="{B3DA68A7-B5A7-4E10-9CA6-7CFBDC038A4B}" type="slidenum">
              <a:rPr lang="en-US" smtClean="0"/>
              <a:t>3</a:t>
            </a:fld>
            <a:endParaRPr lang="en-US" dirty="0"/>
          </a:p>
        </p:txBody>
      </p:sp>
    </p:spTree>
    <p:extLst>
      <p:ext uri="{BB962C8B-B14F-4D97-AF65-F5344CB8AC3E}">
        <p14:creationId xmlns:p14="http://schemas.microsoft.com/office/powerpoint/2010/main" val="1409775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4</a:t>
            </a:fld>
            <a:endParaRPr lang="en-US" dirty="0"/>
          </a:p>
        </p:txBody>
      </p:sp>
    </p:spTree>
    <p:extLst>
      <p:ext uri="{BB962C8B-B14F-4D97-AF65-F5344CB8AC3E}">
        <p14:creationId xmlns:p14="http://schemas.microsoft.com/office/powerpoint/2010/main" val="1110244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dirty="0">
                <a:solidFill>
                  <a:srgbClr val="333333"/>
                </a:solidFill>
                <a:latin typeface="Gotham SSm 4r"/>
              </a:rPr>
              <a:t>Select the Self-Study design most appropriate for UMB. The themes in the design should align with our core values</a:t>
            </a:r>
            <a:r>
              <a:rPr lang="en-US" i="1" dirty="0">
                <a:solidFill>
                  <a:srgbClr val="333333"/>
                </a:solidFill>
                <a:latin typeface="Gotham SSm 4r"/>
              </a:rPr>
              <a:t> </a:t>
            </a:r>
            <a:r>
              <a:rPr lang="en-US" dirty="0">
                <a:solidFill>
                  <a:srgbClr val="333333"/>
                </a:solidFill>
                <a:latin typeface="Gotham SSm 4r"/>
              </a:rPr>
              <a:t>and the priorities in our Strategic Plan. This task should be completed no later than April 25, 2023.</a:t>
            </a:r>
          </a:p>
          <a:p>
            <a:pPr algn="l">
              <a:buFont typeface="Arial" panose="020B0604020202020204" pitchFamily="34" charset="0"/>
              <a:buChar char="•"/>
            </a:pPr>
            <a:r>
              <a:rPr lang="en-US" dirty="0">
                <a:solidFill>
                  <a:srgbClr val="333333"/>
                </a:solidFill>
                <a:latin typeface="Gotham SSm 4r"/>
              </a:rPr>
              <a:t>Design an inclusive and transparent self-study process that actively and deliberately seeks to engage members of the University community from every corner of campus.</a:t>
            </a:r>
          </a:p>
          <a:p>
            <a:pPr algn="l">
              <a:buFont typeface="Arial" panose="020B0604020202020204" pitchFamily="34" charset="0"/>
              <a:buChar char="•"/>
            </a:pPr>
            <a:r>
              <a:rPr lang="en-US" dirty="0">
                <a:solidFill>
                  <a:srgbClr val="333333"/>
                </a:solidFill>
                <a:latin typeface="Gotham SSm 4r"/>
              </a:rPr>
              <a:t>Produce a Self-Study report that demonstrates our compliance with the Middle States Commission on Higher Education accreditation standards and provides forward-looking recommendations to move the institution further along its quest for excellence in graduate and professional education, research, clinical activities, and service for the public good.</a:t>
            </a:r>
          </a:p>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5</a:t>
            </a:fld>
            <a:endParaRPr lang="en-US" dirty="0"/>
          </a:p>
        </p:txBody>
      </p:sp>
    </p:spTree>
    <p:extLst>
      <p:ext uri="{BB962C8B-B14F-4D97-AF65-F5344CB8AC3E}">
        <p14:creationId xmlns:p14="http://schemas.microsoft.com/office/powerpoint/2010/main" val="2086107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Gotham SSm 4r"/>
              </a:rPr>
              <a:t>Self Study Approach</a:t>
            </a:r>
          </a:p>
          <a:p>
            <a:pPr algn="l"/>
            <a:r>
              <a:rPr lang="en-US" b="0" i="0" dirty="0">
                <a:solidFill>
                  <a:srgbClr val="333333"/>
                </a:solidFill>
                <a:effectLst/>
                <a:latin typeface="Gotham SSm 4r"/>
              </a:rPr>
              <a:t>The Standards Based self-study design was chosen as the one in which the University could focus most intensely on its strategic priorities. UMB has a robust culture of planning and accreditation. Part of the reason for our unique culture is that each of UMB’s professional schools is accredited by their own unique accrediting organizations and as such UMB is continually examining its practices and making improvements. UMB is fortunate that the Middle States Self-Study affords the University yet another opportunity to integrate existing planning and accrediting processes.</a:t>
            </a:r>
          </a:p>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8</a:t>
            </a:fld>
            <a:endParaRPr lang="en-US" dirty="0"/>
          </a:p>
        </p:txBody>
      </p:sp>
    </p:spTree>
    <p:extLst>
      <p:ext uri="{BB962C8B-B14F-4D97-AF65-F5344CB8AC3E}">
        <p14:creationId xmlns:p14="http://schemas.microsoft.com/office/powerpoint/2010/main" val="757640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Drs. Ward, Reynolds, and Greg Spengler to introduce Co-chairs</a:t>
            </a:r>
          </a:p>
        </p:txBody>
      </p:sp>
      <p:sp>
        <p:nvSpPr>
          <p:cNvPr id="4" name="Slide Number Placeholder 3"/>
          <p:cNvSpPr>
            <a:spLocks noGrp="1"/>
          </p:cNvSpPr>
          <p:nvPr>
            <p:ph type="sldNum" sz="quarter" idx="5"/>
          </p:nvPr>
        </p:nvSpPr>
        <p:spPr/>
        <p:txBody>
          <a:bodyPr/>
          <a:lstStyle/>
          <a:p>
            <a:fld id="{B3DA68A7-B5A7-4E10-9CA6-7CFBDC038A4B}" type="slidenum">
              <a:rPr lang="en-US" smtClean="0"/>
              <a:t>9</a:t>
            </a:fld>
            <a:endParaRPr lang="en-US" dirty="0"/>
          </a:p>
        </p:txBody>
      </p:sp>
    </p:spTree>
    <p:extLst>
      <p:ext uri="{BB962C8B-B14F-4D97-AF65-F5344CB8AC3E}">
        <p14:creationId xmlns:p14="http://schemas.microsoft.com/office/powerpoint/2010/main" val="228490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11</a:t>
            </a:fld>
            <a:endParaRPr lang="en-US" dirty="0"/>
          </a:p>
        </p:txBody>
      </p:sp>
    </p:spTree>
    <p:extLst>
      <p:ext uri="{BB962C8B-B14F-4D97-AF65-F5344CB8AC3E}">
        <p14:creationId xmlns:p14="http://schemas.microsoft.com/office/powerpoint/2010/main" val="3511428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dirty="0">
                <a:solidFill>
                  <a:srgbClr val="3A3A3A"/>
                </a:solidFill>
                <a:effectLst/>
                <a:latin typeface="Open Sans" panose="020B0606030504020204" pitchFamily="34" charset="0"/>
              </a:rPr>
              <a:t>From : https://www.msche.org/standards/thirteenth-edition/#standard1 and</a:t>
            </a:r>
          </a:p>
          <a:p>
            <a:pPr algn="l"/>
            <a:r>
              <a:rPr lang="en-US" b="0" i="0" dirty="0">
                <a:solidFill>
                  <a:srgbClr val="3A3A3A"/>
                </a:solidFill>
                <a:effectLst/>
                <a:latin typeface="Open Sans" panose="020B0606030504020204" pitchFamily="34" charset="0"/>
              </a:rPr>
              <a:t>https://www.umaryland.edu/middlestates/design/organizational-structure-of-groups-and-committees-/</a:t>
            </a:r>
          </a:p>
          <a:p>
            <a:pPr algn="l"/>
            <a:endParaRPr lang="en-US" b="0" i="0" dirty="0">
              <a:solidFill>
                <a:srgbClr val="3A3A3A"/>
              </a:solidFill>
              <a:effectLst/>
              <a:latin typeface="Open Sans" panose="020B0606030504020204" pitchFamily="34" charset="0"/>
            </a:endParaRPr>
          </a:p>
          <a:p>
            <a:pPr algn="l"/>
            <a:endParaRPr lang="en-US" b="0" i="0" dirty="0">
              <a:solidFill>
                <a:srgbClr val="3A3A3A"/>
              </a:solidFill>
              <a:effectLst/>
              <a:latin typeface="Open Sans" panose="020B0606030504020204" pitchFamily="34" charset="0"/>
            </a:endParaRPr>
          </a:p>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12</a:t>
            </a:fld>
            <a:endParaRPr lang="en-US" dirty="0"/>
          </a:p>
        </p:txBody>
      </p:sp>
    </p:spTree>
    <p:extLst>
      <p:ext uri="{BB962C8B-B14F-4D97-AF65-F5344CB8AC3E}">
        <p14:creationId xmlns:p14="http://schemas.microsoft.com/office/powerpoint/2010/main" val="89519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dirty="0">
                <a:solidFill>
                  <a:srgbClr val="3A3A3A"/>
                </a:solidFill>
                <a:effectLst/>
                <a:latin typeface="Open Sans" panose="020B0606030504020204" pitchFamily="34" charset="0"/>
              </a:rPr>
              <a:t>From : https://www.msche.org/standards/thirteenth-edition/#standard1 and</a:t>
            </a:r>
          </a:p>
          <a:p>
            <a:pPr algn="l"/>
            <a:r>
              <a:rPr lang="en-US" b="0" i="0" dirty="0">
                <a:solidFill>
                  <a:srgbClr val="3A3A3A"/>
                </a:solidFill>
                <a:effectLst/>
                <a:latin typeface="Open Sans" panose="020B0606030504020204" pitchFamily="34" charset="0"/>
              </a:rPr>
              <a:t>https://www.umaryland.edu/middlestates/design/organizational-structure-of-groups-and-committees-/</a:t>
            </a:r>
          </a:p>
          <a:p>
            <a:pPr algn="l"/>
            <a:endParaRPr lang="en-US" b="0" i="0" dirty="0">
              <a:solidFill>
                <a:srgbClr val="3A3A3A"/>
              </a:solidFill>
              <a:effectLst/>
              <a:latin typeface="Open Sans" panose="020B0606030504020204" pitchFamily="34" charset="0"/>
            </a:endParaRPr>
          </a:p>
          <a:p>
            <a:pPr algn="l"/>
            <a:endParaRPr lang="en-US" b="0" i="0" dirty="0">
              <a:solidFill>
                <a:srgbClr val="3A3A3A"/>
              </a:solidFill>
              <a:effectLst/>
              <a:latin typeface="Open Sans" panose="020B0606030504020204" pitchFamily="34" charset="0"/>
            </a:endParaRPr>
          </a:p>
          <a:p>
            <a:endParaRPr lang="en-US" dirty="0"/>
          </a:p>
        </p:txBody>
      </p:sp>
      <p:sp>
        <p:nvSpPr>
          <p:cNvPr id="4" name="Slide Number Placeholder 3"/>
          <p:cNvSpPr>
            <a:spLocks noGrp="1"/>
          </p:cNvSpPr>
          <p:nvPr>
            <p:ph type="sldNum" sz="quarter" idx="5"/>
          </p:nvPr>
        </p:nvSpPr>
        <p:spPr/>
        <p:txBody>
          <a:bodyPr/>
          <a:lstStyle/>
          <a:p>
            <a:fld id="{B3DA68A7-B5A7-4E10-9CA6-7CFBDC038A4B}" type="slidenum">
              <a:rPr lang="en-US" smtClean="0"/>
              <a:t>13</a:t>
            </a:fld>
            <a:endParaRPr lang="en-US" dirty="0"/>
          </a:p>
        </p:txBody>
      </p:sp>
    </p:spTree>
    <p:extLst>
      <p:ext uri="{BB962C8B-B14F-4D97-AF65-F5344CB8AC3E}">
        <p14:creationId xmlns:p14="http://schemas.microsoft.com/office/powerpoint/2010/main" val="2211861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12860-AC52-334E-AEB5-5AD3D91CF3C9}"/>
              </a:ext>
            </a:extLst>
          </p:cNvPr>
          <p:cNvSpPr>
            <a:spLocks noGrp="1"/>
          </p:cNvSpPr>
          <p:nvPr>
            <p:ph type="ctrTitle"/>
          </p:nvPr>
        </p:nvSpPr>
        <p:spPr>
          <a:xfrm>
            <a:off x="1524000" y="1122363"/>
            <a:ext cx="9144000" cy="2387600"/>
          </a:xfrm>
          <a:prstGeom prst="rect">
            <a:avLst/>
          </a:prstGeom>
        </p:spPr>
        <p:txBody>
          <a:bodyPr anchor="b"/>
          <a:lstStyle>
            <a:lvl1pPr algn="ctr">
              <a:defRPr sz="6000">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FC262856-0985-A0CF-0F9E-B35D9A2B1D73}"/>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E983B67-CFBB-942E-359E-F079193BB84E}"/>
              </a:ext>
            </a:extLst>
          </p:cNvPr>
          <p:cNvSpPr>
            <a:spLocks noGrp="1"/>
          </p:cNvSpPr>
          <p:nvPr>
            <p:ph type="dt" sz="half" idx="10"/>
          </p:nvPr>
        </p:nvSpPr>
        <p:spPr/>
        <p:txBody>
          <a:bodyPr/>
          <a:lstStyle/>
          <a:p>
            <a:fld id="{5820C080-57C9-1F41-AB6F-822839297DC3}" type="datetimeFigureOut">
              <a:rPr lang="en-US" smtClean="0"/>
              <a:t>11/8/2023</a:t>
            </a:fld>
            <a:endParaRPr lang="en-US" dirty="0"/>
          </a:p>
        </p:txBody>
      </p:sp>
      <p:sp>
        <p:nvSpPr>
          <p:cNvPr id="5" name="Footer Placeholder 4">
            <a:extLst>
              <a:ext uri="{FF2B5EF4-FFF2-40B4-BE49-F238E27FC236}">
                <a16:creationId xmlns:a16="http://schemas.microsoft.com/office/drawing/2014/main" id="{382E7914-BBA8-8327-A4D6-44590F97680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0DA0050-E852-C9D8-7FAC-C0F0DEE109DB}"/>
              </a:ext>
            </a:extLst>
          </p:cNvPr>
          <p:cNvSpPr>
            <a:spLocks noGrp="1"/>
          </p:cNvSpPr>
          <p:nvPr>
            <p:ph type="sldNum" sz="quarter" idx="12"/>
          </p:nvPr>
        </p:nvSpPr>
        <p:spPr/>
        <p:txBody>
          <a:bodyPr/>
          <a:lstStyle/>
          <a:p>
            <a:fld id="{95582936-ADC7-E241-8B20-40864E599AC4}" type="slidenum">
              <a:rPr lang="en-US" smtClean="0"/>
              <a:t>‹#›</a:t>
            </a:fld>
            <a:endParaRPr lang="en-US" dirty="0"/>
          </a:p>
        </p:txBody>
      </p:sp>
    </p:spTree>
    <p:extLst>
      <p:ext uri="{BB962C8B-B14F-4D97-AF65-F5344CB8AC3E}">
        <p14:creationId xmlns:p14="http://schemas.microsoft.com/office/powerpoint/2010/main" val="417293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12860-AC52-334E-AEB5-5AD3D91CF3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262856-0985-A0CF-0F9E-B35D9A2B1D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E983B67-CFBB-942E-359E-F079193BB84E}"/>
              </a:ext>
            </a:extLst>
          </p:cNvPr>
          <p:cNvSpPr>
            <a:spLocks noGrp="1"/>
          </p:cNvSpPr>
          <p:nvPr>
            <p:ph type="dt" sz="half" idx="10"/>
          </p:nvPr>
        </p:nvSpPr>
        <p:spPr/>
        <p:txBody>
          <a:bodyPr/>
          <a:lstStyle/>
          <a:p>
            <a:fld id="{5820C080-57C9-1F41-AB6F-822839297DC3}" type="datetimeFigureOut">
              <a:rPr lang="en-US" smtClean="0"/>
              <a:t>11/8/2023</a:t>
            </a:fld>
            <a:endParaRPr lang="en-US" dirty="0"/>
          </a:p>
        </p:txBody>
      </p:sp>
      <p:sp>
        <p:nvSpPr>
          <p:cNvPr id="5" name="Footer Placeholder 4">
            <a:extLst>
              <a:ext uri="{FF2B5EF4-FFF2-40B4-BE49-F238E27FC236}">
                <a16:creationId xmlns:a16="http://schemas.microsoft.com/office/drawing/2014/main" id="{382E7914-BBA8-8327-A4D6-44590F97680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0DA0050-E852-C9D8-7FAC-C0F0DEE109DB}"/>
              </a:ext>
            </a:extLst>
          </p:cNvPr>
          <p:cNvSpPr>
            <a:spLocks noGrp="1"/>
          </p:cNvSpPr>
          <p:nvPr>
            <p:ph type="sldNum" sz="quarter" idx="12"/>
          </p:nvPr>
        </p:nvSpPr>
        <p:spPr/>
        <p:txBody>
          <a:bodyPr/>
          <a:lstStyle/>
          <a:p>
            <a:fld id="{95582936-ADC7-E241-8B20-40864E599AC4}" type="slidenum">
              <a:rPr lang="en-US" smtClean="0"/>
              <a:t>‹#›</a:t>
            </a:fld>
            <a:endParaRPr lang="en-US" dirty="0"/>
          </a:p>
        </p:txBody>
      </p:sp>
    </p:spTree>
    <p:extLst>
      <p:ext uri="{BB962C8B-B14F-4D97-AF65-F5344CB8AC3E}">
        <p14:creationId xmlns:p14="http://schemas.microsoft.com/office/powerpoint/2010/main" val="3097292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12860-AC52-334E-AEB5-5AD3D91CF3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262856-0985-A0CF-0F9E-B35D9A2B1D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E983B67-CFBB-942E-359E-F079193BB84E}"/>
              </a:ext>
            </a:extLst>
          </p:cNvPr>
          <p:cNvSpPr>
            <a:spLocks noGrp="1"/>
          </p:cNvSpPr>
          <p:nvPr>
            <p:ph type="dt" sz="half" idx="10"/>
          </p:nvPr>
        </p:nvSpPr>
        <p:spPr/>
        <p:txBody>
          <a:bodyPr/>
          <a:lstStyle/>
          <a:p>
            <a:fld id="{5820C080-57C9-1F41-AB6F-822839297DC3}" type="datetimeFigureOut">
              <a:rPr lang="en-US" smtClean="0"/>
              <a:t>11/8/2023</a:t>
            </a:fld>
            <a:endParaRPr lang="en-US" dirty="0"/>
          </a:p>
        </p:txBody>
      </p:sp>
      <p:sp>
        <p:nvSpPr>
          <p:cNvPr id="5" name="Footer Placeholder 4">
            <a:extLst>
              <a:ext uri="{FF2B5EF4-FFF2-40B4-BE49-F238E27FC236}">
                <a16:creationId xmlns:a16="http://schemas.microsoft.com/office/drawing/2014/main" id="{382E7914-BBA8-8327-A4D6-44590F97680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0DA0050-E852-C9D8-7FAC-C0F0DEE109DB}"/>
              </a:ext>
            </a:extLst>
          </p:cNvPr>
          <p:cNvSpPr>
            <a:spLocks noGrp="1"/>
          </p:cNvSpPr>
          <p:nvPr>
            <p:ph type="sldNum" sz="quarter" idx="12"/>
          </p:nvPr>
        </p:nvSpPr>
        <p:spPr/>
        <p:txBody>
          <a:bodyPr/>
          <a:lstStyle/>
          <a:p>
            <a:fld id="{95582936-ADC7-E241-8B20-40864E599AC4}" type="slidenum">
              <a:rPr lang="en-US" smtClean="0"/>
              <a:t>‹#›</a:t>
            </a:fld>
            <a:endParaRPr lang="en-US" dirty="0"/>
          </a:p>
        </p:txBody>
      </p:sp>
    </p:spTree>
    <p:extLst>
      <p:ext uri="{BB962C8B-B14F-4D97-AF65-F5344CB8AC3E}">
        <p14:creationId xmlns:p14="http://schemas.microsoft.com/office/powerpoint/2010/main" val="959967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12860-AC52-334E-AEB5-5AD3D91CF3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262856-0985-A0CF-0F9E-B35D9A2B1D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E983B67-CFBB-942E-359E-F079193BB84E}"/>
              </a:ext>
            </a:extLst>
          </p:cNvPr>
          <p:cNvSpPr>
            <a:spLocks noGrp="1"/>
          </p:cNvSpPr>
          <p:nvPr>
            <p:ph type="dt" sz="half" idx="10"/>
          </p:nvPr>
        </p:nvSpPr>
        <p:spPr>
          <a:xfrm>
            <a:off x="122582" y="6371535"/>
            <a:ext cx="1401419" cy="365125"/>
          </a:xfrm>
          <a:prstGeom prst="rect">
            <a:avLst/>
          </a:prstGeom>
        </p:spPr>
        <p:txBody>
          <a:bodyPr/>
          <a:lstStyle/>
          <a:p>
            <a:fld id="{5820C080-57C9-1F41-AB6F-822839297DC3}" type="datetimeFigureOut">
              <a:rPr lang="en-US" smtClean="0"/>
              <a:t>11/8/2023</a:t>
            </a:fld>
            <a:endParaRPr lang="en-US" dirty="0"/>
          </a:p>
        </p:txBody>
      </p:sp>
      <p:sp>
        <p:nvSpPr>
          <p:cNvPr id="5" name="Footer Placeholder 4">
            <a:extLst>
              <a:ext uri="{FF2B5EF4-FFF2-40B4-BE49-F238E27FC236}">
                <a16:creationId xmlns:a16="http://schemas.microsoft.com/office/drawing/2014/main" id="{382E7914-BBA8-8327-A4D6-44590F976805}"/>
              </a:ext>
            </a:extLst>
          </p:cNvPr>
          <p:cNvSpPr>
            <a:spLocks noGrp="1"/>
          </p:cNvSpPr>
          <p:nvPr>
            <p:ph type="ftr" sz="quarter" idx="11"/>
          </p:nvPr>
        </p:nvSpPr>
        <p:spPr>
          <a:xfrm>
            <a:off x="1524000" y="6356350"/>
            <a:ext cx="7053469"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A0DA0050-E852-C9D8-7FAC-C0F0DEE109DB}"/>
              </a:ext>
            </a:extLst>
          </p:cNvPr>
          <p:cNvSpPr>
            <a:spLocks noGrp="1"/>
          </p:cNvSpPr>
          <p:nvPr>
            <p:ph type="sldNum" sz="quarter" idx="12"/>
          </p:nvPr>
        </p:nvSpPr>
        <p:spPr>
          <a:xfrm>
            <a:off x="8577470" y="6356350"/>
            <a:ext cx="1205950" cy="365125"/>
          </a:xfrm>
          <a:prstGeom prst="rect">
            <a:avLst/>
          </a:prstGeom>
        </p:spPr>
        <p:txBody>
          <a:bodyPr/>
          <a:lstStyle/>
          <a:p>
            <a:fld id="{95582936-ADC7-E241-8B20-40864E599AC4}" type="slidenum">
              <a:rPr lang="en-US" smtClean="0"/>
              <a:t>‹#›</a:t>
            </a:fld>
            <a:endParaRPr lang="en-US" dirty="0"/>
          </a:p>
        </p:txBody>
      </p:sp>
    </p:spTree>
    <p:extLst>
      <p:ext uri="{BB962C8B-B14F-4D97-AF65-F5344CB8AC3E}">
        <p14:creationId xmlns:p14="http://schemas.microsoft.com/office/powerpoint/2010/main" val="2380028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8067018"/>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617C374-F826-3F08-C073-17BAF73B36E0}"/>
              </a:ext>
            </a:extLst>
          </p:cNvPr>
          <p:cNvPicPr>
            <a:picLocks noChangeAspect="1"/>
          </p:cNvPicPr>
          <p:nvPr userDrawn="1"/>
        </p:nvPicPr>
        <p:blipFill>
          <a:blip r:embed="rId3"/>
          <a:stretch>
            <a:fillRect/>
          </a:stretch>
        </p:blipFill>
        <p:spPr>
          <a:xfrm>
            <a:off x="0" y="0"/>
            <a:ext cx="12192000" cy="6858000"/>
          </a:xfrm>
          <a:prstGeom prst="rect">
            <a:avLst/>
          </a:prstGeom>
        </p:spPr>
      </p:pic>
      <p:sp>
        <p:nvSpPr>
          <p:cNvPr id="4" name="Date Placeholder 3">
            <a:extLst>
              <a:ext uri="{FF2B5EF4-FFF2-40B4-BE49-F238E27FC236}">
                <a16:creationId xmlns:a16="http://schemas.microsoft.com/office/drawing/2014/main" id="{884ACC9D-9912-F12C-42C4-9D2D59FA27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5820C080-57C9-1F41-AB6F-822839297DC3}" type="datetimeFigureOut">
              <a:rPr lang="en-US" smtClean="0"/>
              <a:pPr/>
              <a:t>11/8/2023</a:t>
            </a:fld>
            <a:endParaRPr lang="en-US" dirty="0"/>
          </a:p>
        </p:txBody>
      </p:sp>
      <p:sp>
        <p:nvSpPr>
          <p:cNvPr id="5" name="Footer Placeholder 4">
            <a:extLst>
              <a:ext uri="{FF2B5EF4-FFF2-40B4-BE49-F238E27FC236}">
                <a16:creationId xmlns:a16="http://schemas.microsoft.com/office/drawing/2014/main" id="{49AD0414-1717-761A-2AD5-9100655FCA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a:extLst>
              <a:ext uri="{FF2B5EF4-FFF2-40B4-BE49-F238E27FC236}">
                <a16:creationId xmlns:a16="http://schemas.microsoft.com/office/drawing/2014/main" id="{289D4917-C652-4063-69AF-5F71D1A6C3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95582936-ADC7-E241-8B20-40864E599AC4}" type="slidenum">
              <a:rPr lang="en-US" smtClean="0"/>
              <a:pPr/>
              <a:t>‹#›</a:t>
            </a:fld>
            <a:endParaRPr lang="en-US" dirty="0"/>
          </a:p>
        </p:txBody>
      </p:sp>
    </p:spTree>
    <p:extLst>
      <p:ext uri="{BB962C8B-B14F-4D97-AF65-F5344CB8AC3E}">
        <p14:creationId xmlns:p14="http://schemas.microsoft.com/office/powerpoint/2010/main" val="3690048443"/>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64445E5-4E80-8505-9AFB-167946EF2180}"/>
              </a:ext>
            </a:extLst>
          </p:cNvPr>
          <p:cNvPicPr>
            <a:picLocks noChangeAspect="1"/>
          </p:cNvPicPr>
          <p:nvPr userDrawn="1"/>
        </p:nvPicPr>
        <p:blipFill>
          <a:blip r:embed="rId3"/>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35A38292-FED9-7900-EA9C-4D70FA00C1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4C4AD4-87CE-7D1E-F22F-B367E80E9B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4ACC9D-9912-F12C-42C4-9D2D59FA27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5820C080-57C9-1F41-AB6F-822839297DC3}" type="datetimeFigureOut">
              <a:rPr lang="en-US" smtClean="0"/>
              <a:pPr/>
              <a:t>11/8/2023</a:t>
            </a:fld>
            <a:endParaRPr lang="en-US" dirty="0"/>
          </a:p>
        </p:txBody>
      </p:sp>
      <p:sp>
        <p:nvSpPr>
          <p:cNvPr id="5" name="Footer Placeholder 4">
            <a:extLst>
              <a:ext uri="{FF2B5EF4-FFF2-40B4-BE49-F238E27FC236}">
                <a16:creationId xmlns:a16="http://schemas.microsoft.com/office/drawing/2014/main" id="{49AD0414-1717-761A-2AD5-9100655FCA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a:extLst>
              <a:ext uri="{FF2B5EF4-FFF2-40B4-BE49-F238E27FC236}">
                <a16:creationId xmlns:a16="http://schemas.microsoft.com/office/drawing/2014/main" id="{289D4917-C652-4063-69AF-5F71D1A6C3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95582936-ADC7-E241-8B20-40864E599AC4}" type="slidenum">
              <a:rPr lang="en-US" smtClean="0"/>
              <a:pPr/>
              <a:t>‹#›</a:t>
            </a:fld>
            <a:endParaRPr lang="en-US" dirty="0"/>
          </a:p>
        </p:txBody>
      </p:sp>
    </p:spTree>
    <p:extLst>
      <p:ext uri="{BB962C8B-B14F-4D97-AF65-F5344CB8AC3E}">
        <p14:creationId xmlns:p14="http://schemas.microsoft.com/office/powerpoint/2010/main" val="9107522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1745EDB-03A8-B02F-DB65-92DEA60A2E0C}"/>
              </a:ext>
            </a:extLst>
          </p:cNvPr>
          <p:cNvPicPr>
            <a:picLocks noChangeAspect="1"/>
          </p:cNvPicPr>
          <p:nvPr userDrawn="1"/>
        </p:nvPicPr>
        <p:blipFill>
          <a:blip r:embed="rId3"/>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35A38292-FED9-7900-EA9C-4D70FA00C1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4C4AD4-87CE-7D1E-F22F-B367E80E9B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4ACC9D-9912-F12C-42C4-9D2D59FA277A}"/>
              </a:ext>
            </a:extLst>
          </p:cNvPr>
          <p:cNvSpPr>
            <a:spLocks noGrp="1"/>
          </p:cNvSpPr>
          <p:nvPr>
            <p:ph type="dt" sz="half" idx="2"/>
          </p:nvPr>
        </p:nvSpPr>
        <p:spPr>
          <a:xfrm>
            <a:off x="122582" y="6371535"/>
            <a:ext cx="1401419" cy="365125"/>
          </a:xfrm>
          <a:prstGeom prst="rect">
            <a:avLst/>
          </a:prstGeom>
        </p:spPr>
        <p:txBody>
          <a:bodyPr vert="horz" lIns="91440" tIns="45720" rIns="91440" bIns="45720" rtlCol="0" anchor="ctr"/>
          <a:lstStyle>
            <a:lvl1pPr algn="l">
              <a:defRPr sz="1200">
                <a:solidFill>
                  <a:schemeClr val="bg1"/>
                </a:solidFill>
              </a:defRPr>
            </a:lvl1pPr>
          </a:lstStyle>
          <a:p>
            <a:fld id="{5820C080-57C9-1F41-AB6F-822839297DC3}" type="datetimeFigureOut">
              <a:rPr lang="en-US" smtClean="0"/>
              <a:pPr/>
              <a:t>11/8/2023</a:t>
            </a:fld>
            <a:endParaRPr lang="en-US" dirty="0"/>
          </a:p>
        </p:txBody>
      </p:sp>
      <p:sp>
        <p:nvSpPr>
          <p:cNvPr id="5" name="Footer Placeholder 4">
            <a:extLst>
              <a:ext uri="{FF2B5EF4-FFF2-40B4-BE49-F238E27FC236}">
                <a16:creationId xmlns:a16="http://schemas.microsoft.com/office/drawing/2014/main" id="{49AD0414-1717-761A-2AD5-9100655FCA39}"/>
              </a:ext>
            </a:extLst>
          </p:cNvPr>
          <p:cNvSpPr>
            <a:spLocks noGrp="1"/>
          </p:cNvSpPr>
          <p:nvPr>
            <p:ph type="ftr" sz="quarter" idx="3"/>
          </p:nvPr>
        </p:nvSpPr>
        <p:spPr>
          <a:xfrm>
            <a:off x="1524000" y="6356350"/>
            <a:ext cx="7053469" cy="365125"/>
          </a:xfrm>
          <a:prstGeom prst="rect">
            <a:avLst/>
          </a:prstGeom>
        </p:spPr>
        <p:txBody>
          <a:bodyPr vert="horz" lIns="91440" tIns="45720" rIns="91440" bIns="45720" rtlCol="0" anchor="ctr"/>
          <a:lstStyle>
            <a:lvl1pPr algn="ctr">
              <a:defRPr sz="1200">
                <a:solidFill>
                  <a:schemeClr val="bg1"/>
                </a:solidFill>
                <a:highlight>
                  <a:srgbClr val="000000"/>
                </a:highlight>
              </a:defRPr>
            </a:lvl1pPr>
          </a:lstStyle>
          <a:p>
            <a:endParaRPr lang="en-US" dirty="0"/>
          </a:p>
        </p:txBody>
      </p:sp>
      <p:sp>
        <p:nvSpPr>
          <p:cNvPr id="6" name="Slide Number Placeholder 5">
            <a:extLst>
              <a:ext uri="{FF2B5EF4-FFF2-40B4-BE49-F238E27FC236}">
                <a16:creationId xmlns:a16="http://schemas.microsoft.com/office/drawing/2014/main" id="{289D4917-C652-4063-69AF-5F71D1A6C3D1}"/>
              </a:ext>
            </a:extLst>
          </p:cNvPr>
          <p:cNvSpPr>
            <a:spLocks noGrp="1"/>
          </p:cNvSpPr>
          <p:nvPr>
            <p:ph type="sldNum" sz="quarter" idx="4"/>
          </p:nvPr>
        </p:nvSpPr>
        <p:spPr>
          <a:xfrm>
            <a:off x="8577470" y="6356350"/>
            <a:ext cx="1205950" cy="365125"/>
          </a:xfrm>
          <a:prstGeom prst="rect">
            <a:avLst/>
          </a:prstGeom>
        </p:spPr>
        <p:txBody>
          <a:bodyPr vert="horz" lIns="91440" tIns="45720" rIns="91440" bIns="45720" rtlCol="0" anchor="ctr"/>
          <a:lstStyle>
            <a:lvl1pPr algn="r">
              <a:defRPr sz="1200">
                <a:solidFill>
                  <a:schemeClr val="bg1"/>
                </a:solidFill>
              </a:defRPr>
            </a:lvl1pPr>
          </a:lstStyle>
          <a:p>
            <a:fld id="{95582936-ADC7-E241-8B20-40864E599AC4}" type="slidenum">
              <a:rPr lang="en-US" smtClean="0"/>
              <a:pPr/>
              <a:t>‹#›</a:t>
            </a:fld>
            <a:endParaRPr lang="en-US" dirty="0"/>
          </a:p>
        </p:txBody>
      </p:sp>
    </p:spTree>
    <p:extLst>
      <p:ext uri="{BB962C8B-B14F-4D97-AF65-F5344CB8AC3E}">
        <p14:creationId xmlns:p14="http://schemas.microsoft.com/office/powerpoint/2010/main" val="3713584185"/>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b="1" kern="1200">
          <a:solidFill>
            <a:srgbClr val="C00000"/>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DA572FC-ACBD-C28F-D261-FDC58CD70BC6}"/>
              </a:ext>
            </a:extLst>
          </p:cNvPr>
          <p:cNvPicPr>
            <a:picLocks noChangeAspect="1"/>
          </p:cNvPicPr>
          <p:nvPr userDrawn="1"/>
        </p:nvPicPr>
        <p:blipFill>
          <a:blip r:embed="rId4"/>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35A38292-FED9-7900-EA9C-4D70FA00C1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4C4AD4-87CE-7D1E-F22F-B367E80E9B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3">
            <a:extLst>
              <a:ext uri="{FF2B5EF4-FFF2-40B4-BE49-F238E27FC236}">
                <a16:creationId xmlns:a16="http://schemas.microsoft.com/office/drawing/2014/main" id="{84EC711D-22C5-EB85-AD79-3DC1F849AA6E}"/>
              </a:ext>
            </a:extLst>
          </p:cNvPr>
          <p:cNvSpPr>
            <a:spLocks noGrp="1"/>
          </p:cNvSpPr>
          <p:nvPr>
            <p:ph type="dt" sz="half" idx="2"/>
          </p:nvPr>
        </p:nvSpPr>
        <p:spPr>
          <a:xfrm>
            <a:off x="11244470" y="6452"/>
            <a:ext cx="947530" cy="365125"/>
          </a:xfrm>
          <a:prstGeom prst="rect">
            <a:avLst/>
          </a:prstGeom>
        </p:spPr>
        <p:txBody>
          <a:bodyPr vert="horz" lIns="91440" tIns="45720" rIns="91440" bIns="45720" rtlCol="0" anchor="ctr"/>
          <a:lstStyle>
            <a:lvl1pPr algn="r">
              <a:defRPr sz="1200">
                <a:solidFill>
                  <a:schemeClr val="tx1"/>
                </a:solidFill>
              </a:defRPr>
            </a:lvl1pPr>
          </a:lstStyle>
          <a:p>
            <a:fld id="{5820C080-57C9-1F41-AB6F-822839297DC3}" type="datetimeFigureOut">
              <a:rPr lang="en-US" smtClean="0"/>
              <a:pPr/>
              <a:t>11/8/2023</a:t>
            </a:fld>
            <a:endParaRPr lang="en-US" dirty="0"/>
          </a:p>
        </p:txBody>
      </p:sp>
      <p:sp>
        <p:nvSpPr>
          <p:cNvPr id="11" name="Footer Placeholder 4">
            <a:extLst>
              <a:ext uri="{FF2B5EF4-FFF2-40B4-BE49-F238E27FC236}">
                <a16:creationId xmlns:a16="http://schemas.microsoft.com/office/drawing/2014/main" id="{1B0BA76D-A9AC-CF6E-5B7D-AD0D45E0527A}"/>
              </a:ext>
            </a:extLst>
          </p:cNvPr>
          <p:cNvSpPr>
            <a:spLocks noGrp="1"/>
          </p:cNvSpPr>
          <p:nvPr>
            <p:ph type="ftr" sz="quarter" idx="3"/>
          </p:nvPr>
        </p:nvSpPr>
        <p:spPr>
          <a:xfrm>
            <a:off x="2383278" y="6356350"/>
            <a:ext cx="5077838"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12" name="Slide Number Placeholder 5">
            <a:extLst>
              <a:ext uri="{FF2B5EF4-FFF2-40B4-BE49-F238E27FC236}">
                <a16:creationId xmlns:a16="http://schemas.microsoft.com/office/drawing/2014/main" id="{790415F6-D937-5617-2D20-720EE5045CCE}"/>
              </a:ext>
            </a:extLst>
          </p:cNvPr>
          <p:cNvSpPr>
            <a:spLocks noGrp="1"/>
          </p:cNvSpPr>
          <p:nvPr>
            <p:ph type="sldNum" sz="quarter" idx="4"/>
          </p:nvPr>
        </p:nvSpPr>
        <p:spPr>
          <a:xfrm>
            <a:off x="7461116" y="6356350"/>
            <a:ext cx="1565271" cy="365125"/>
          </a:xfrm>
          <a:prstGeom prst="rect">
            <a:avLst/>
          </a:prstGeom>
        </p:spPr>
        <p:txBody>
          <a:bodyPr vert="horz" lIns="91440" tIns="45720" rIns="91440" bIns="45720" rtlCol="0" anchor="ctr"/>
          <a:lstStyle>
            <a:lvl1pPr algn="r">
              <a:defRPr sz="1200">
                <a:solidFill>
                  <a:schemeClr val="bg1"/>
                </a:solidFill>
              </a:defRPr>
            </a:lvl1pPr>
          </a:lstStyle>
          <a:p>
            <a:fld id="{95582936-ADC7-E241-8B20-40864E599AC4}" type="slidenum">
              <a:rPr lang="en-US" smtClean="0"/>
              <a:pPr/>
              <a:t>‹#›</a:t>
            </a:fld>
            <a:endParaRPr lang="en-US" dirty="0"/>
          </a:p>
        </p:txBody>
      </p:sp>
    </p:spTree>
    <p:extLst>
      <p:ext uri="{BB962C8B-B14F-4D97-AF65-F5344CB8AC3E}">
        <p14:creationId xmlns:p14="http://schemas.microsoft.com/office/powerpoint/2010/main" val="1889616020"/>
      </p:ext>
    </p:extLst>
  </p:cSld>
  <p:clrMap bg1="lt1" tx1="dk1" bg2="lt2" tx2="dk2" accent1="accent1" accent2="accent2" accent3="accent3" accent4="accent4" accent5="accent5" accent6="accent6" hlink="hlink" folHlink="folHlink"/>
  <p:sldLayoutIdLst>
    <p:sldLayoutId id="2147483683" r:id="rId1"/>
    <p:sldLayoutId id="2147483684" r:id="rId2"/>
  </p:sldLayoutIdLst>
  <p:txStyles>
    <p:titleStyle>
      <a:lvl1pPr algn="l" defTabSz="914400" rtl="0" eaLnBrk="1" latinLnBrk="0" hangingPunct="1">
        <a:lnSpc>
          <a:spcPct val="90000"/>
        </a:lnSpc>
        <a:spcBef>
          <a:spcPct val="0"/>
        </a:spcBef>
        <a:buNone/>
        <a:defRPr sz="4400" b="1" kern="1200">
          <a:solidFill>
            <a:srgbClr val="C00000"/>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3" Type="http://schemas.openxmlformats.org/officeDocument/2006/relationships/hyperlink" Target="https://www.umaryland.edu/middlestates/register/"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9568D2D-ACBF-DE3C-DC0A-DC86AD58B306}"/>
              </a:ext>
            </a:extLst>
          </p:cNvPr>
          <p:cNvSpPr>
            <a:spLocks noGrp="1"/>
          </p:cNvSpPr>
          <p:nvPr>
            <p:ph type="subTitle" idx="1"/>
          </p:nvPr>
        </p:nvSpPr>
        <p:spPr>
          <a:xfrm>
            <a:off x="1045029" y="3429000"/>
            <a:ext cx="9622971" cy="1167384"/>
          </a:xfrm>
        </p:spPr>
        <p:txBody>
          <a:bodyPr/>
          <a:lstStyle/>
          <a:p>
            <a:r>
              <a:rPr kumimoji="0" lang="en-US" sz="6000" b="1" i="0" strike="noStrike" kern="1200" cap="none" spc="0" normalizeH="0" baseline="0" noProof="0" dirty="0">
                <a:ln>
                  <a:noFill/>
                </a:ln>
                <a:effectLst/>
                <a:uLnTx/>
                <a:uFillTx/>
                <a:latin typeface="Calibri" panose="020F0502020204030204" pitchFamily="34" charset="0"/>
                <a:ea typeface="+mj-ea"/>
                <a:cs typeface="Calibri" panose="020F0502020204030204" pitchFamily="34" charset="0"/>
              </a:rPr>
              <a:t>Town Hall: </a:t>
            </a:r>
            <a:r>
              <a:rPr lang="en-US" sz="5400" dirty="0">
                <a:latin typeface="Calibri" panose="020F0502020204030204" pitchFamily="34" charset="0"/>
                <a:ea typeface="+mj-ea"/>
                <a:cs typeface="Calibri" panose="020F0502020204030204" pitchFamily="34" charset="0"/>
              </a:rPr>
              <a:t>Standards III and IV</a:t>
            </a:r>
            <a:br>
              <a:rPr kumimoji="0" lang="en-US" sz="6000" b="1" i="0" u="none" strike="noStrike" kern="1200" cap="none" spc="0" normalizeH="0" baseline="0" noProof="0" dirty="0">
                <a:ln>
                  <a:noFill/>
                </a:ln>
                <a:effectLst/>
                <a:uLnTx/>
                <a:uFillTx/>
                <a:latin typeface="Calibri" panose="020F0502020204030204" pitchFamily="34" charset="0"/>
                <a:ea typeface="+mj-ea"/>
                <a:cs typeface="Calibri" panose="020F0502020204030204" pitchFamily="34" charset="0"/>
              </a:rPr>
            </a:br>
            <a:endParaRPr kumimoji="0" lang="en-US" sz="5400" b="1" i="1" u="none" strike="noStrike" kern="1200" cap="none" spc="0" normalizeH="0" baseline="0" noProof="0" dirty="0">
              <a:ln>
                <a:noFill/>
              </a:ln>
              <a:effectLst/>
              <a:uLnTx/>
              <a:uFillTx/>
              <a:latin typeface="Calibri" panose="020F0502020204030204" pitchFamily="34" charset="0"/>
              <a:ea typeface="+mj-ea"/>
              <a:cs typeface="Calibri" panose="020F0502020204030204" pitchFamily="34" charset="0"/>
            </a:endParaRPr>
          </a:p>
        </p:txBody>
      </p:sp>
      <p:sp>
        <p:nvSpPr>
          <p:cNvPr id="2" name="TextBox 1">
            <a:extLst>
              <a:ext uri="{FF2B5EF4-FFF2-40B4-BE49-F238E27FC236}">
                <a16:creationId xmlns:a16="http://schemas.microsoft.com/office/drawing/2014/main" id="{06941D29-1A42-882F-CA6A-4201B0215D72}"/>
              </a:ext>
            </a:extLst>
          </p:cNvPr>
          <p:cNvSpPr txBox="1"/>
          <p:nvPr/>
        </p:nvSpPr>
        <p:spPr>
          <a:xfrm>
            <a:off x="8615266" y="2177143"/>
            <a:ext cx="2960914" cy="523220"/>
          </a:xfrm>
          <a:prstGeom prst="rect">
            <a:avLst/>
          </a:prstGeom>
          <a:noFill/>
          <a:ln>
            <a:noFill/>
          </a:ln>
        </p:spPr>
        <p:txBody>
          <a:bodyPr wrap="square" rtlCol="0">
            <a:spAutoFit/>
          </a:bodyPr>
          <a:lstStyle/>
          <a:p>
            <a:r>
              <a:rPr lang="en-US" sz="2800" dirty="0">
                <a:solidFill>
                  <a:schemeClr val="bg1"/>
                </a:solidFill>
              </a:rPr>
              <a:t>Nov. 8, 2023</a:t>
            </a:r>
          </a:p>
        </p:txBody>
      </p:sp>
    </p:spTree>
    <p:extLst>
      <p:ext uri="{BB962C8B-B14F-4D97-AF65-F5344CB8AC3E}">
        <p14:creationId xmlns:p14="http://schemas.microsoft.com/office/powerpoint/2010/main" val="3102815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75C3086E-B383-7199-FC75-D3F4B72C14F4}"/>
              </a:ext>
            </a:extLst>
          </p:cNvPr>
          <p:cNvSpPr txBox="1">
            <a:spLocks/>
          </p:cNvSpPr>
          <p:nvPr/>
        </p:nvSpPr>
        <p:spPr>
          <a:xfrm>
            <a:off x="1028700" y="1967266"/>
            <a:ext cx="2628900" cy="2547257"/>
          </a:xfrm>
          <a:prstGeom prst="rect">
            <a:avLst/>
          </a:prstGeom>
          <a:noFill/>
        </p:spPr>
        <p:txBody>
          <a:bodyPr vert="horz" lIns="91440" tIns="45720" rIns="91440" bIns="45720" rtlCol="0" anchor="ctr">
            <a:norm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spcAft>
                <a:spcPts val="600"/>
              </a:spcAft>
            </a:pPr>
            <a:r>
              <a:rPr lang="en-US" sz="3300" b="1" i="1" kern="1200" dirty="0">
                <a:solidFill>
                  <a:srgbClr val="FFFFFF"/>
                </a:solidFill>
                <a:latin typeface="+mj-lt"/>
                <a:ea typeface="+mj-ea"/>
                <a:cs typeface="+mj-cs"/>
              </a:rPr>
              <a:t>Scan the QR code for a UMB and Middle States Check-In</a:t>
            </a:r>
          </a:p>
        </p:txBody>
      </p:sp>
      <p:sp>
        <p:nvSpPr>
          <p:cNvPr id="5" name="TextBox 4">
            <a:extLst>
              <a:ext uri="{FF2B5EF4-FFF2-40B4-BE49-F238E27FC236}">
                <a16:creationId xmlns:a16="http://schemas.microsoft.com/office/drawing/2014/main" id="{334FD349-9C8D-3861-64EA-4E2CA199DB84}"/>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8, 2023, Town Hall: </a:t>
            </a:r>
            <a:r>
              <a:rPr lang="en-US" sz="1200" dirty="0">
                <a:ea typeface="+mj-ea"/>
              </a:rPr>
              <a:t>Standards III and IV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pic>
        <p:nvPicPr>
          <p:cNvPr id="4" name="Picture 3">
            <a:extLst>
              <a:ext uri="{FF2B5EF4-FFF2-40B4-BE49-F238E27FC236}">
                <a16:creationId xmlns:a16="http://schemas.microsoft.com/office/drawing/2014/main" id="{E4B6B8B1-958C-2E72-1B92-7936A8310942}"/>
              </a:ext>
            </a:extLst>
          </p:cNvPr>
          <p:cNvPicPr>
            <a:picLocks noChangeAspect="1"/>
          </p:cNvPicPr>
          <p:nvPr/>
        </p:nvPicPr>
        <p:blipFill>
          <a:blip r:embed="rId2"/>
          <a:stretch>
            <a:fillRect/>
          </a:stretch>
        </p:blipFill>
        <p:spPr>
          <a:xfrm>
            <a:off x="5254734" y="1087327"/>
            <a:ext cx="4310743" cy="4310743"/>
          </a:xfrm>
          <a:prstGeom prst="rect">
            <a:avLst/>
          </a:prstGeom>
        </p:spPr>
      </p:pic>
    </p:spTree>
    <p:extLst>
      <p:ext uri="{BB962C8B-B14F-4D97-AF65-F5344CB8AC3E}">
        <p14:creationId xmlns:p14="http://schemas.microsoft.com/office/powerpoint/2010/main" val="1255670655"/>
      </p:ext>
    </p:extLst>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3864322-23D2-C373-D598-66D5CA0AB6D4}"/>
              </a:ext>
            </a:extLst>
          </p:cNvPr>
          <p:cNvSpPr>
            <a:spLocks noGrp="1"/>
          </p:cNvSpPr>
          <p:nvPr>
            <p:ph type="subTitle" idx="1"/>
          </p:nvPr>
        </p:nvSpPr>
        <p:spPr>
          <a:xfrm>
            <a:off x="909339" y="5186694"/>
            <a:ext cx="9883740" cy="511633"/>
          </a:xfrm>
        </p:spPr>
        <p:txBody>
          <a:bodyPr>
            <a:normAutofit/>
          </a:bodyPr>
          <a:lstStyle/>
          <a:p>
            <a:pPr lvl="1" algn="l" defTabSz="457200">
              <a:lnSpc>
                <a:spcPct val="100000"/>
              </a:lnSpc>
              <a:spcBef>
                <a:spcPct val="20000"/>
              </a:spcBef>
              <a:defRPr/>
            </a:pPr>
            <a:r>
              <a:rPr lang="en-US" i="1" dirty="0">
                <a:solidFill>
                  <a:prstClr val="black"/>
                </a:solidFill>
                <a:latin typeface="Calibri" panose="020F0502020204030204" pitchFamily="34" charset="0"/>
                <a:cs typeface="Calibri" panose="020F0502020204030204" pitchFamily="34" charset="0"/>
              </a:rPr>
              <a:t>Logistics Committee Liaison: Karen Matthews</a:t>
            </a:r>
          </a:p>
          <a:p>
            <a:pPr lvl="1" algn="l" defTabSz="457200">
              <a:lnSpc>
                <a:spcPct val="100000"/>
              </a:lnSpc>
              <a:spcBef>
                <a:spcPct val="20000"/>
              </a:spcBef>
              <a:defRPr/>
            </a:pPr>
            <a:endParaRPr lang="en-US" i="1" dirty="0">
              <a:solidFill>
                <a:prstClr val="black"/>
              </a:solidFill>
              <a:latin typeface="Calibri" panose="020F0502020204030204" pitchFamily="34" charset="0"/>
              <a:cs typeface="Calibri" panose="020F0502020204030204" pitchFamily="34" charset="0"/>
            </a:endParaRPr>
          </a:p>
        </p:txBody>
      </p:sp>
      <p:sp>
        <p:nvSpPr>
          <p:cNvPr id="6" name="Title 1">
            <a:extLst>
              <a:ext uri="{FF2B5EF4-FFF2-40B4-BE49-F238E27FC236}">
                <a16:creationId xmlns:a16="http://schemas.microsoft.com/office/drawing/2014/main" id="{E344FDAA-D4A1-B20D-44F8-CAF7A54616AD}"/>
              </a:ext>
            </a:extLst>
          </p:cNvPr>
          <p:cNvSpPr txBox="1">
            <a:spLocks/>
          </p:cNvSpPr>
          <p:nvPr/>
        </p:nvSpPr>
        <p:spPr>
          <a:xfrm>
            <a:off x="1012370" y="829224"/>
            <a:ext cx="10829859" cy="8630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4000" dirty="0">
                <a:latin typeface="Calibri" panose="020F0502020204030204" pitchFamily="34" charset="0"/>
                <a:cs typeface="Calibri" panose="020F0502020204030204" pitchFamily="34" charset="0"/>
              </a:rPr>
              <a:t>Standard III </a:t>
            </a:r>
            <a:r>
              <a:rPr lang="en-US" sz="2800" i="0" dirty="0">
                <a:effectLst/>
              </a:rPr>
              <a:t>–</a:t>
            </a:r>
            <a:r>
              <a:rPr lang="en-US" sz="2800" dirty="0">
                <a:latin typeface="Calibri" panose="020F0502020204030204" pitchFamily="34" charset="0"/>
                <a:cs typeface="Calibri" panose="020F0502020204030204" pitchFamily="34" charset="0"/>
              </a:rPr>
              <a:t> Design and Delivery of Student Learning Experience</a:t>
            </a:r>
            <a:endParaRPr lang="en-US" sz="2800" b="1" dirty="0">
              <a:solidFill>
                <a:srgbClr val="C00000"/>
              </a:solidFill>
              <a:latin typeface="Calibri" panose="020F0502020204030204" pitchFamily="34" charset="0"/>
              <a:cs typeface="Calibri" panose="020F0502020204030204" pitchFamily="34" charset="0"/>
            </a:endParaRPr>
          </a:p>
        </p:txBody>
      </p:sp>
      <p:sp>
        <p:nvSpPr>
          <p:cNvPr id="16" name="TextBox 15">
            <a:extLst>
              <a:ext uri="{FF2B5EF4-FFF2-40B4-BE49-F238E27FC236}">
                <a16:creationId xmlns:a16="http://schemas.microsoft.com/office/drawing/2014/main" id="{62001451-09B9-147A-E8E2-DBB2DD7D06F3}"/>
              </a:ext>
            </a:extLst>
          </p:cNvPr>
          <p:cNvSpPr txBox="1"/>
          <p:nvPr/>
        </p:nvSpPr>
        <p:spPr>
          <a:xfrm>
            <a:off x="1216065" y="3894032"/>
            <a:ext cx="2356191" cy="701731"/>
          </a:xfrm>
          <a:prstGeom prst="rect">
            <a:avLst/>
          </a:prstGeom>
          <a:noFill/>
        </p:spPr>
        <p:txBody>
          <a:bodyPr wrap="square">
            <a:spAutoFit/>
          </a:bodyPr>
          <a:lstStyle/>
          <a:p>
            <a:pPr lvl="1" algn="l" defTabSz="457200">
              <a:lnSpc>
                <a:spcPct val="100000"/>
              </a:lnSpc>
              <a:spcBef>
                <a:spcPct val="20000"/>
              </a:spcBef>
              <a:defRPr/>
            </a:pPr>
            <a:r>
              <a:rPr lang="en-US" dirty="0">
                <a:solidFill>
                  <a:prstClr val="black"/>
                </a:solidFill>
                <a:latin typeface="Calibri" panose="020F0502020204030204" pitchFamily="34" charset="0"/>
                <a:cs typeface="Calibri" panose="020F0502020204030204" pitchFamily="34" charset="0"/>
              </a:rPr>
              <a:t>Susan Antol, </a:t>
            </a:r>
          </a:p>
          <a:p>
            <a:pPr lvl="1" algn="l" defTabSz="457200">
              <a:lnSpc>
                <a:spcPct val="100000"/>
              </a:lnSpc>
              <a:spcBef>
                <a:spcPct val="20000"/>
              </a:spcBef>
              <a:defRPr/>
            </a:pPr>
            <a:r>
              <a:rPr lang="en-US" dirty="0">
                <a:solidFill>
                  <a:prstClr val="black"/>
                </a:solidFill>
                <a:latin typeface="Calibri" panose="020F0502020204030204" pitchFamily="34" charset="0"/>
                <a:cs typeface="Calibri" panose="020F0502020204030204" pitchFamily="34" charset="0"/>
              </a:rPr>
              <a:t>PhD, MS, RN</a:t>
            </a:r>
          </a:p>
        </p:txBody>
      </p:sp>
      <p:sp>
        <p:nvSpPr>
          <p:cNvPr id="17" name="TextBox 16">
            <a:extLst>
              <a:ext uri="{FF2B5EF4-FFF2-40B4-BE49-F238E27FC236}">
                <a16:creationId xmlns:a16="http://schemas.microsoft.com/office/drawing/2014/main" id="{739100BB-934F-9B31-6158-3AB0D031BFAF}"/>
              </a:ext>
            </a:extLst>
          </p:cNvPr>
          <p:cNvSpPr txBox="1"/>
          <p:nvPr/>
        </p:nvSpPr>
        <p:spPr>
          <a:xfrm>
            <a:off x="3629110" y="3849397"/>
            <a:ext cx="2167075" cy="646331"/>
          </a:xfrm>
          <a:prstGeom prst="rect">
            <a:avLst/>
          </a:prstGeom>
          <a:noFill/>
        </p:spPr>
        <p:txBody>
          <a:bodyPr wrap="square">
            <a:spAutoFit/>
          </a:bodyPr>
          <a:lstStyle/>
          <a:p>
            <a:pPr lvl="1" algn="l" defTabSz="457200">
              <a:lnSpc>
                <a:spcPct val="100000"/>
              </a:lnSpc>
              <a:spcBef>
                <a:spcPct val="20000"/>
              </a:spcBef>
              <a:defRPr/>
            </a:pPr>
            <a:r>
              <a:rPr lang="en-US" dirty="0">
                <a:solidFill>
                  <a:prstClr val="black"/>
                </a:solidFill>
                <a:latin typeface="Calibri" panose="020F0502020204030204" pitchFamily="34" charset="0"/>
                <a:cs typeface="Calibri" panose="020F0502020204030204" pitchFamily="34" charset="0"/>
              </a:rPr>
              <a:t>Richard Dalby, PhD, BPharm</a:t>
            </a:r>
          </a:p>
        </p:txBody>
      </p:sp>
      <p:sp>
        <p:nvSpPr>
          <p:cNvPr id="18" name="TextBox 17">
            <a:extLst>
              <a:ext uri="{FF2B5EF4-FFF2-40B4-BE49-F238E27FC236}">
                <a16:creationId xmlns:a16="http://schemas.microsoft.com/office/drawing/2014/main" id="{045C70C2-0FDD-A6C9-EF2E-814DE06306FE}"/>
              </a:ext>
            </a:extLst>
          </p:cNvPr>
          <p:cNvSpPr txBox="1"/>
          <p:nvPr/>
        </p:nvSpPr>
        <p:spPr>
          <a:xfrm>
            <a:off x="6198515" y="3868440"/>
            <a:ext cx="2167076" cy="646331"/>
          </a:xfrm>
          <a:prstGeom prst="rect">
            <a:avLst/>
          </a:prstGeom>
          <a:noFill/>
        </p:spPr>
        <p:txBody>
          <a:bodyPr wrap="square">
            <a:spAutoFit/>
          </a:bodyPr>
          <a:lstStyle/>
          <a:p>
            <a:pPr lvl="1" algn="l" defTabSz="457200">
              <a:lnSpc>
                <a:spcPct val="100000"/>
              </a:lnSpc>
              <a:spcBef>
                <a:spcPct val="20000"/>
              </a:spcBef>
              <a:defRPr/>
            </a:pPr>
            <a:r>
              <a:rPr lang="en-US" dirty="0">
                <a:solidFill>
                  <a:prstClr val="black"/>
                </a:solidFill>
                <a:latin typeface="Calibri" panose="020F0502020204030204" pitchFamily="34" charset="0"/>
                <a:cs typeface="Calibri" panose="020F0502020204030204" pitchFamily="34" charset="0"/>
              </a:rPr>
              <a:t>Jenny Owens, ScD, MS</a:t>
            </a:r>
          </a:p>
        </p:txBody>
      </p:sp>
      <p:pic>
        <p:nvPicPr>
          <p:cNvPr id="1026" name="Picture 2" descr="Susan Antol, PhD, MS, RN">
            <a:extLst>
              <a:ext uri="{FF2B5EF4-FFF2-40B4-BE49-F238E27FC236}">
                <a16:creationId xmlns:a16="http://schemas.microsoft.com/office/drawing/2014/main" id="{67024862-4695-31A0-66CC-65C54B1F31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4392" y="1723916"/>
            <a:ext cx="1502388" cy="217011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ichard Dalby PhD, BPharm">
            <a:extLst>
              <a:ext uri="{FF2B5EF4-FFF2-40B4-BE49-F238E27FC236}">
                <a16:creationId xmlns:a16="http://schemas.microsoft.com/office/drawing/2014/main" id="{1D21A531-FB5D-40D0-9404-0512811EEC4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69017" y="1723916"/>
            <a:ext cx="1502387" cy="214841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Jenny Owens, ScD, MS">
            <a:extLst>
              <a:ext uri="{FF2B5EF4-FFF2-40B4-BE49-F238E27FC236}">
                <a16:creationId xmlns:a16="http://schemas.microsoft.com/office/drawing/2014/main" id="{7FEE6142-5D90-D490-B5AE-3E726BA1996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38422" y="1723916"/>
            <a:ext cx="1502387" cy="21701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9335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3864322-23D2-C373-D598-66D5CA0AB6D4}"/>
              </a:ext>
            </a:extLst>
          </p:cNvPr>
          <p:cNvSpPr>
            <a:spLocks noGrp="1"/>
          </p:cNvSpPr>
          <p:nvPr>
            <p:ph type="subTitle" idx="1"/>
          </p:nvPr>
        </p:nvSpPr>
        <p:spPr>
          <a:xfrm>
            <a:off x="1012370" y="2174434"/>
            <a:ext cx="10025499" cy="3250089"/>
          </a:xfrm>
        </p:spPr>
        <p:txBody>
          <a:bodyPr>
            <a:normAutofit/>
          </a:bodyPr>
          <a:lstStyle/>
          <a:p>
            <a:pPr algn="l">
              <a:lnSpc>
                <a:spcPct val="100000"/>
              </a:lnSpc>
            </a:pPr>
            <a:r>
              <a:rPr lang="en-US" b="1" i="0" dirty="0">
                <a:solidFill>
                  <a:srgbClr val="333333"/>
                </a:solidFill>
                <a:effectLst/>
                <a:latin typeface="+mn-lt"/>
              </a:rPr>
              <a:t>An institution provides students with learning experiences that are characterized by rigor and coherence at all program, certificate, and degree levels, regardless of instructional modality. All learning experiences, regardless of modality, program pace/schedule, level, and setting, are consistent with higher education expectations.</a:t>
            </a:r>
            <a:endParaRPr lang="en-US" sz="4000" b="1" dirty="0">
              <a:solidFill>
                <a:prstClr val="black"/>
              </a:solidFill>
              <a:latin typeface="+mn-lt"/>
              <a:cs typeface="Calibri" panose="020F0502020204030204" pitchFamily="34" charset="0"/>
            </a:endParaRPr>
          </a:p>
        </p:txBody>
      </p:sp>
      <p:sp>
        <p:nvSpPr>
          <p:cNvPr id="2" name="Title 1">
            <a:extLst>
              <a:ext uri="{FF2B5EF4-FFF2-40B4-BE49-F238E27FC236}">
                <a16:creationId xmlns:a16="http://schemas.microsoft.com/office/drawing/2014/main" id="{06F68012-E7AB-97A3-EC2C-3DCF97CD81C1}"/>
              </a:ext>
            </a:extLst>
          </p:cNvPr>
          <p:cNvSpPr txBox="1">
            <a:spLocks/>
          </p:cNvSpPr>
          <p:nvPr/>
        </p:nvSpPr>
        <p:spPr>
          <a:xfrm>
            <a:off x="610189" y="1154539"/>
            <a:ext cx="10829859" cy="8630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4000" dirty="0">
                <a:latin typeface="Calibri" panose="020F0502020204030204" pitchFamily="34" charset="0"/>
                <a:cs typeface="Calibri" panose="020F0502020204030204" pitchFamily="34" charset="0"/>
              </a:rPr>
              <a:t>Standard III </a:t>
            </a:r>
            <a:r>
              <a:rPr lang="en-US" sz="2800" i="0" dirty="0">
                <a:effectLst/>
              </a:rPr>
              <a:t>–</a:t>
            </a:r>
            <a:r>
              <a:rPr lang="en-US" sz="2800" dirty="0">
                <a:latin typeface="Calibri" panose="020F0502020204030204" pitchFamily="34" charset="0"/>
                <a:cs typeface="Calibri" panose="020F0502020204030204" pitchFamily="34" charset="0"/>
              </a:rPr>
              <a:t> Design and Delivery of Student Learning Experience</a:t>
            </a:r>
            <a:endParaRPr lang="en-US" sz="2800" b="1" dirty="0">
              <a:solidFill>
                <a:srgbClr val="C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04831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3864322-23D2-C373-D598-66D5CA0AB6D4}"/>
              </a:ext>
            </a:extLst>
          </p:cNvPr>
          <p:cNvSpPr>
            <a:spLocks noGrp="1"/>
          </p:cNvSpPr>
          <p:nvPr>
            <p:ph type="subTitle" idx="1"/>
          </p:nvPr>
        </p:nvSpPr>
        <p:spPr>
          <a:xfrm>
            <a:off x="1012364" y="1458422"/>
            <a:ext cx="10025499" cy="4239358"/>
          </a:xfrm>
        </p:spPr>
        <p:txBody>
          <a:bodyPr>
            <a:normAutofit/>
          </a:bodyPr>
          <a:lstStyle/>
          <a:p>
            <a:pPr marL="457200" indent="-457200" algn="l">
              <a:buFont typeface="+mj-lt"/>
              <a:buAutoNum type="arabicPeriod"/>
            </a:pPr>
            <a:r>
              <a:rPr lang="en-US" b="0" i="0" dirty="0">
                <a:solidFill>
                  <a:srgbClr val="000000"/>
                </a:solidFill>
                <a:effectLst/>
                <a:latin typeface="+mn-lt"/>
              </a:rPr>
              <a:t>How does the design and delivery of academic programs at UMB support student success, both while they are enrolled as well as after graduation?</a:t>
            </a:r>
          </a:p>
          <a:p>
            <a:pPr marL="457200" indent="-457200" algn="l">
              <a:buFont typeface="+mj-lt"/>
              <a:buAutoNum type="arabicPeriod"/>
            </a:pPr>
            <a:r>
              <a:rPr lang="en-US" b="0" i="0" dirty="0">
                <a:solidFill>
                  <a:srgbClr val="000000"/>
                </a:solidFill>
                <a:effectLst/>
                <a:latin typeface="+mn-lt"/>
              </a:rPr>
              <a:t>How does the design and delivery of educational programs at UMB support our core values of equity, diversity, and inclusion?</a:t>
            </a:r>
          </a:p>
          <a:p>
            <a:pPr marL="457200" indent="-457200" algn="l">
              <a:buFont typeface="+mj-lt"/>
              <a:buAutoNum type="arabicPeriod"/>
            </a:pPr>
            <a:r>
              <a:rPr lang="en-US" b="0" i="0" dirty="0">
                <a:solidFill>
                  <a:srgbClr val="000000"/>
                </a:solidFill>
                <a:effectLst/>
                <a:latin typeface="+mn-lt"/>
              </a:rPr>
              <a:t>How does UMB support the educational and career objectives of students through its design and delivery of academic programs?</a:t>
            </a:r>
          </a:p>
          <a:p>
            <a:pPr marL="457200" indent="-457200" algn="l">
              <a:buFont typeface="+mj-lt"/>
              <a:buAutoNum type="arabicPeriod"/>
            </a:pPr>
            <a:r>
              <a:rPr lang="en-US" b="0" i="0" dirty="0">
                <a:solidFill>
                  <a:srgbClr val="000000"/>
                </a:solidFill>
                <a:effectLst/>
                <a:latin typeface="+mn-lt"/>
              </a:rPr>
              <a:t>To what extent does the way a course or program is taught (in-person, hybrid or virtual) influence the way it is designed and operationalized?</a:t>
            </a:r>
          </a:p>
          <a:p>
            <a:pPr marL="457200" indent="-457200" algn="l">
              <a:buFont typeface="+mj-lt"/>
              <a:buAutoNum type="arabicPeriod"/>
            </a:pPr>
            <a:r>
              <a:rPr lang="en-US" b="0" i="0" dirty="0">
                <a:solidFill>
                  <a:srgbClr val="000000"/>
                </a:solidFill>
                <a:effectLst/>
                <a:latin typeface="+mn-lt"/>
              </a:rPr>
              <a:t>How can UMB support individual schools in assessing and enhancing the rigor and relevance of educational offerings?</a:t>
            </a:r>
          </a:p>
        </p:txBody>
      </p:sp>
      <p:sp>
        <p:nvSpPr>
          <p:cNvPr id="4" name="Title 1">
            <a:extLst>
              <a:ext uri="{FF2B5EF4-FFF2-40B4-BE49-F238E27FC236}">
                <a16:creationId xmlns:a16="http://schemas.microsoft.com/office/drawing/2014/main" id="{2BA3C174-D568-516A-0376-699CE12A58A2}"/>
              </a:ext>
            </a:extLst>
          </p:cNvPr>
          <p:cNvSpPr txBox="1">
            <a:spLocks/>
          </p:cNvSpPr>
          <p:nvPr/>
        </p:nvSpPr>
        <p:spPr>
          <a:xfrm>
            <a:off x="610185" y="799372"/>
            <a:ext cx="10829859" cy="8630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4000" dirty="0">
                <a:latin typeface="Calibri" panose="020F0502020204030204" pitchFamily="34" charset="0"/>
                <a:cs typeface="Calibri" panose="020F0502020204030204" pitchFamily="34" charset="0"/>
              </a:rPr>
              <a:t>Standard III </a:t>
            </a:r>
            <a:r>
              <a:rPr lang="en-US" sz="2800" i="0" dirty="0">
                <a:effectLst/>
              </a:rPr>
              <a:t>–</a:t>
            </a:r>
            <a:r>
              <a:rPr lang="en-US" sz="2800" dirty="0">
                <a:latin typeface="Calibri" panose="020F0502020204030204" pitchFamily="34" charset="0"/>
                <a:cs typeface="Calibri" panose="020F0502020204030204" pitchFamily="34" charset="0"/>
              </a:rPr>
              <a:t> Design and Delivery of Student Learning Experience</a:t>
            </a:r>
            <a:endParaRPr lang="en-US" sz="2800" b="1" dirty="0">
              <a:solidFill>
                <a:srgbClr val="C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73562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952933C3-5386-CAED-1FB9-6E2D004E66E4}"/>
              </a:ext>
            </a:extLst>
          </p:cNvPr>
          <p:cNvSpPr>
            <a:spLocks noGrp="1"/>
          </p:cNvSpPr>
          <p:nvPr>
            <p:ph type="subTitle" idx="1"/>
          </p:nvPr>
        </p:nvSpPr>
        <p:spPr>
          <a:xfrm>
            <a:off x="642956" y="5349473"/>
            <a:ext cx="5318932" cy="511633"/>
          </a:xfrm>
        </p:spPr>
        <p:txBody>
          <a:bodyPr>
            <a:normAutofit/>
          </a:bodyPr>
          <a:lstStyle/>
          <a:p>
            <a:pPr lvl="1" algn="l" defTabSz="457200">
              <a:lnSpc>
                <a:spcPct val="100000"/>
              </a:lnSpc>
              <a:spcBef>
                <a:spcPct val="20000"/>
              </a:spcBef>
              <a:defRPr/>
            </a:pPr>
            <a:r>
              <a:rPr lang="en-US" sz="2000" i="1" dirty="0">
                <a:solidFill>
                  <a:prstClr val="black"/>
                </a:solidFill>
                <a:latin typeface="Calibri" panose="020F0502020204030204" pitchFamily="34" charset="0"/>
                <a:cs typeface="Calibri" panose="020F0502020204030204" pitchFamily="34" charset="0"/>
              </a:rPr>
              <a:t>Logistics Committee Liaison: </a:t>
            </a:r>
            <a:r>
              <a:rPr lang="en-US" i="1" dirty="0">
                <a:solidFill>
                  <a:prstClr val="black"/>
                </a:solidFill>
                <a:latin typeface="Calibri" panose="020F0502020204030204" pitchFamily="34" charset="0"/>
                <a:cs typeface="Calibri" panose="020F0502020204030204" pitchFamily="34" charset="0"/>
              </a:rPr>
              <a:t>Kate Noonan</a:t>
            </a:r>
          </a:p>
        </p:txBody>
      </p:sp>
      <p:sp>
        <p:nvSpPr>
          <p:cNvPr id="10" name="TextBox 9">
            <a:extLst>
              <a:ext uri="{FF2B5EF4-FFF2-40B4-BE49-F238E27FC236}">
                <a16:creationId xmlns:a16="http://schemas.microsoft.com/office/drawing/2014/main" id="{392B0174-3A90-746C-E370-A0CEAA7A037C}"/>
              </a:ext>
            </a:extLst>
          </p:cNvPr>
          <p:cNvSpPr txBox="1"/>
          <p:nvPr/>
        </p:nvSpPr>
        <p:spPr>
          <a:xfrm>
            <a:off x="642956" y="4114884"/>
            <a:ext cx="2002771" cy="646331"/>
          </a:xfrm>
          <a:prstGeom prst="rect">
            <a:avLst/>
          </a:prstGeom>
          <a:noFill/>
        </p:spPr>
        <p:txBody>
          <a:bodyPr wrap="square">
            <a:spAutoFit/>
          </a:bodyPr>
          <a:lstStyle/>
          <a:p>
            <a:pPr lvl="1" algn="l" defTabSz="457200">
              <a:lnSpc>
                <a:spcPct val="100000"/>
              </a:lnSpc>
              <a:spcBef>
                <a:spcPct val="20000"/>
              </a:spcBef>
              <a:defRPr/>
            </a:pPr>
            <a:r>
              <a:rPr lang="en-US" dirty="0">
                <a:solidFill>
                  <a:prstClr val="black"/>
                </a:solidFill>
                <a:latin typeface="Calibri" panose="020F0502020204030204" pitchFamily="34" charset="0"/>
                <a:cs typeface="Calibri" panose="020F0502020204030204" pitchFamily="34" charset="0"/>
              </a:rPr>
              <a:t>Patty Alvarez, PhD, MS</a:t>
            </a:r>
          </a:p>
        </p:txBody>
      </p:sp>
      <p:sp>
        <p:nvSpPr>
          <p:cNvPr id="12" name="TextBox 11">
            <a:extLst>
              <a:ext uri="{FF2B5EF4-FFF2-40B4-BE49-F238E27FC236}">
                <a16:creationId xmlns:a16="http://schemas.microsoft.com/office/drawing/2014/main" id="{9F3F128D-F7D2-4E45-D951-833F141BFF29}"/>
              </a:ext>
            </a:extLst>
          </p:cNvPr>
          <p:cNvSpPr txBox="1"/>
          <p:nvPr/>
        </p:nvSpPr>
        <p:spPr>
          <a:xfrm>
            <a:off x="2816200" y="4114884"/>
            <a:ext cx="2371465" cy="646331"/>
          </a:xfrm>
          <a:prstGeom prst="rect">
            <a:avLst/>
          </a:prstGeom>
          <a:noFill/>
        </p:spPr>
        <p:txBody>
          <a:bodyPr wrap="square">
            <a:spAutoFit/>
          </a:bodyPr>
          <a:lstStyle/>
          <a:p>
            <a:pPr lvl="1" algn="l" defTabSz="457200">
              <a:lnSpc>
                <a:spcPct val="100000"/>
              </a:lnSpc>
              <a:spcBef>
                <a:spcPct val="20000"/>
              </a:spcBef>
              <a:defRPr/>
            </a:pPr>
            <a:r>
              <a:rPr lang="en-US" dirty="0">
                <a:solidFill>
                  <a:prstClr val="black"/>
                </a:solidFill>
                <a:latin typeface="Calibri" panose="020F0502020204030204" pitchFamily="34" charset="0"/>
                <a:cs typeface="Calibri" panose="020F0502020204030204" pitchFamily="34" charset="0"/>
              </a:rPr>
              <a:t>Gregory Brightbill, EdD</a:t>
            </a:r>
          </a:p>
        </p:txBody>
      </p:sp>
      <p:sp>
        <p:nvSpPr>
          <p:cNvPr id="3" name="TextBox 2">
            <a:extLst>
              <a:ext uri="{FF2B5EF4-FFF2-40B4-BE49-F238E27FC236}">
                <a16:creationId xmlns:a16="http://schemas.microsoft.com/office/drawing/2014/main" id="{A85C101E-3E71-A210-7AF4-E6B5457A529B}"/>
              </a:ext>
            </a:extLst>
          </p:cNvPr>
          <p:cNvSpPr txBox="1"/>
          <p:nvPr/>
        </p:nvSpPr>
        <p:spPr>
          <a:xfrm>
            <a:off x="5145661" y="4144436"/>
            <a:ext cx="2371465" cy="646331"/>
          </a:xfrm>
          <a:prstGeom prst="rect">
            <a:avLst/>
          </a:prstGeom>
          <a:noFill/>
        </p:spPr>
        <p:txBody>
          <a:bodyPr wrap="square">
            <a:spAutoFit/>
          </a:bodyPr>
          <a:lstStyle/>
          <a:p>
            <a:pPr lvl="1" algn="l" defTabSz="457200">
              <a:lnSpc>
                <a:spcPct val="100000"/>
              </a:lnSpc>
              <a:spcBef>
                <a:spcPct val="20000"/>
              </a:spcBef>
              <a:defRPr/>
            </a:pPr>
            <a:r>
              <a:rPr lang="en-US" dirty="0">
                <a:solidFill>
                  <a:prstClr val="black"/>
                </a:solidFill>
                <a:latin typeface="Calibri" panose="020F0502020204030204" pitchFamily="34" charset="0"/>
                <a:cs typeface="Calibri" panose="020F0502020204030204" pitchFamily="34" charset="0"/>
              </a:rPr>
              <a:t>Barbara Gontrum, JD, MLS</a:t>
            </a:r>
          </a:p>
        </p:txBody>
      </p:sp>
      <p:pic>
        <p:nvPicPr>
          <p:cNvPr id="2050" name="Picture 2" descr="Patty Alvarez, PhD, MS">
            <a:extLst>
              <a:ext uri="{FF2B5EF4-FFF2-40B4-BE49-F238E27FC236}">
                <a16:creationId xmlns:a16="http://schemas.microsoft.com/office/drawing/2014/main" id="{E2069AC3-4841-3767-DFB0-571027E349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2181" y="2003512"/>
            <a:ext cx="1482178" cy="216277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Gregory Brightbill, EdD">
            <a:extLst>
              <a:ext uri="{FF2B5EF4-FFF2-40B4-BE49-F238E27FC236}">
                <a16:creationId xmlns:a16="http://schemas.microsoft.com/office/drawing/2014/main" id="{AF5A651B-4BDD-AFAA-B83F-E23E2E7105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7807" y="2003512"/>
            <a:ext cx="1482178" cy="2140924"/>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Barbara Gontrum, JD, MLS">
            <a:extLst>
              <a:ext uri="{FF2B5EF4-FFF2-40B4-BE49-F238E27FC236}">
                <a16:creationId xmlns:a16="http://schemas.microsoft.com/office/drawing/2014/main" id="{A2ACFAF1-8DC4-25CE-1B17-67BBD042C14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47027" y="2003512"/>
            <a:ext cx="1508584" cy="2179066"/>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B2D4D3E0-09E5-FF71-6C5C-256381A314A5}"/>
              </a:ext>
            </a:extLst>
          </p:cNvPr>
          <p:cNvSpPr txBox="1">
            <a:spLocks/>
          </p:cNvSpPr>
          <p:nvPr/>
        </p:nvSpPr>
        <p:spPr>
          <a:xfrm>
            <a:off x="610187" y="969900"/>
            <a:ext cx="10829859" cy="8630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4000" dirty="0">
                <a:latin typeface="Calibri" panose="020F0502020204030204" pitchFamily="34" charset="0"/>
                <a:cs typeface="Calibri" panose="020F0502020204030204" pitchFamily="34" charset="0"/>
              </a:rPr>
              <a:t>Standard IV </a:t>
            </a:r>
            <a:r>
              <a:rPr lang="en-US" sz="2800" i="0" dirty="0">
                <a:effectLst/>
              </a:rPr>
              <a:t>–</a:t>
            </a:r>
            <a:r>
              <a:rPr lang="en-US" sz="2800" dirty="0">
                <a:latin typeface="Calibri" panose="020F0502020204030204" pitchFamily="34" charset="0"/>
                <a:cs typeface="Calibri" panose="020F0502020204030204" pitchFamily="34" charset="0"/>
              </a:rPr>
              <a:t> Support of Student Experience </a:t>
            </a:r>
            <a:endParaRPr lang="en-US" sz="2800" b="1" dirty="0">
              <a:solidFill>
                <a:srgbClr val="C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89222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45C84AA6-8181-2296-242D-8E72A407303D}"/>
              </a:ext>
            </a:extLst>
          </p:cNvPr>
          <p:cNvSpPr txBox="1">
            <a:spLocks/>
          </p:cNvSpPr>
          <p:nvPr/>
        </p:nvSpPr>
        <p:spPr>
          <a:xfrm>
            <a:off x="1012371" y="1832929"/>
            <a:ext cx="10307270" cy="325008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9525" lvl="1" algn="l" defTabSz="457200">
              <a:lnSpc>
                <a:spcPct val="100000"/>
              </a:lnSpc>
              <a:spcBef>
                <a:spcPct val="20000"/>
              </a:spcBef>
              <a:defRPr/>
            </a:pPr>
            <a:r>
              <a:rPr lang="en-US" sz="2400" b="1" i="0" dirty="0">
                <a:solidFill>
                  <a:srgbClr val="333333"/>
                </a:solidFill>
                <a:effectLst/>
                <a:latin typeface="+mn-lt"/>
              </a:rPr>
              <a:t>Across all educational experiences, settings, levels, and instructional modalities, the institution recruits and admits students whose interests, abilities, experiences, and goals are congruent with its mission and educational offerings. The institution commits to student retention, persistence, completion, and success through a coherent and effective support system sustained by qualified professionals, which enhances the quality of the learning environment, contributes to the educational experience, and fosters student success.</a:t>
            </a:r>
            <a:endParaRPr lang="en-US" sz="2400" b="1" dirty="0">
              <a:solidFill>
                <a:prstClr val="black"/>
              </a:solidFill>
              <a:latin typeface="+mn-lt"/>
              <a:cs typeface="+mn-cs"/>
            </a:endParaRPr>
          </a:p>
        </p:txBody>
      </p:sp>
      <p:sp>
        <p:nvSpPr>
          <p:cNvPr id="2" name="Title 1">
            <a:extLst>
              <a:ext uri="{FF2B5EF4-FFF2-40B4-BE49-F238E27FC236}">
                <a16:creationId xmlns:a16="http://schemas.microsoft.com/office/drawing/2014/main" id="{EE5BA4BC-AF77-CC6F-E053-D1B727C0DDCB}"/>
              </a:ext>
            </a:extLst>
          </p:cNvPr>
          <p:cNvSpPr txBox="1">
            <a:spLocks/>
          </p:cNvSpPr>
          <p:nvPr/>
        </p:nvSpPr>
        <p:spPr>
          <a:xfrm>
            <a:off x="751076" y="969900"/>
            <a:ext cx="10829859" cy="8630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4000" dirty="0">
                <a:latin typeface="Calibri" panose="020F0502020204030204" pitchFamily="34" charset="0"/>
                <a:cs typeface="Calibri" panose="020F0502020204030204" pitchFamily="34" charset="0"/>
              </a:rPr>
              <a:t>Standard IV </a:t>
            </a:r>
            <a:r>
              <a:rPr lang="en-US" sz="2800" i="0" dirty="0">
                <a:effectLst/>
              </a:rPr>
              <a:t>–</a:t>
            </a:r>
            <a:r>
              <a:rPr lang="en-US" sz="2800" dirty="0">
                <a:latin typeface="Calibri" panose="020F0502020204030204" pitchFamily="34" charset="0"/>
                <a:cs typeface="Calibri" panose="020F0502020204030204" pitchFamily="34" charset="0"/>
              </a:rPr>
              <a:t> Support of Student Experience </a:t>
            </a:r>
            <a:endParaRPr lang="en-US" sz="2800" b="1" dirty="0">
              <a:solidFill>
                <a:srgbClr val="C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90970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03E7B90C-B241-F091-CF99-122912C92818}"/>
              </a:ext>
            </a:extLst>
          </p:cNvPr>
          <p:cNvSpPr txBox="1">
            <a:spLocks/>
          </p:cNvSpPr>
          <p:nvPr/>
        </p:nvSpPr>
        <p:spPr>
          <a:xfrm>
            <a:off x="1012371" y="1609290"/>
            <a:ext cx="10025499" cy="402383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rtl="0" fontAlgn="base">
              <a:buFont typeface="+mj-lt"/>
              <a:buAutoNum type="arabicPeriod"/>
            </a:pPr>
            <a:r>
              <a:rPr lang="en-US" b="0" i="0" dirty="0">
                <a:solidFill>
                  <a:srgbClr val="000000"/>
                </a:solidFill>
                <a:effectLst/>
                <a:latin typeface="+mn-lt"/>
              </a:rPr>
              <a:t>What strategies has UMB adopted and what resources have been allocated to assure the financial, physical, and mental wellness of enrolled students?  </a:t>
            </a:r>
            <a:endParaRPr lang="en-US" dirty="0">
              <a:solidFill>
                <a:srgbClr val="000000"/>
              </a:solidFill>
              <a:latin typeface="+mn-lt"/>
            </a:endParaRPr>
          </a:p>
          <a:p>
            <a:pPr marL="342900" indent="-342900" algn="l" rtl="0" fontAlgn="base">
              <a:buFont typeface="+mj-lt"/>
              <a:buAutoNum type="arabicPeriod"/>
            </a:pPr>
            <a:r>
              <a:rPr lang="en-US" b="0" i="0" dirty="0">
                <a:solidFill>
                  <a:srgbClr val="000000"/>
                </a:solidFill>
                <a:effectLst/>
                <a:latin typeface="+mn-lt"/>
              </a:rPr>
              <a:t>How does UMB support the transition of new students at all levels to assure their success in and out of the classroom?  </a:t>
            </a:r>
            <a:endParaRPr lang="en-US" dirty="0">
              <a:solidFill>
                <a:srgbClr val="000000"/>
              </a:solidFill>
              <a:latin typeface="+mn-lt"/>
            </a:endParaRPr>
          </a:p>
          <a:p>
            <a:pPr marL="342900" indent="-342900" algn="l" rtl="0" fontAlgn="base">
              <a:buFont typeface="+mj-lt"/>
              <a:buAutoNum type="arabicPeriod"/>
            </a:pPr>
            <a:r>
              <a:rPr lang="en-US" b="0" i="0" dirty="0">
                <a:solidFill>
                  <a:srgbClr val="000000"/>
                </a:solidFill>
                <a:effectLst/>
                <a:latin typeface="+mn-lt"/>
              </a:rPr>
              <a:t>What support does UMB provide to promote the successful placement of graduates in appropriate careers and post degree academic programs?  </a:t>
            </a:r>
            <a:endParaRPr lang="en-US" dirty="0">
              <a:solidFill>
                <a:srgbClr val="000000"/>
              </a:solidFill>
              <a:latin typeface="+mn-lt"/>
            </a:endParaRPr>
          </a:p>
          <a:p>
            <a:pPr marL="342900" indent="-342900" algn="l" rtl="0" fontAlgn="base">
              <a:buFont typeface="+mj-lt"/>
              <a:buAutoNum type="arabicPeriod"/>
            </a:pPr>
            <a:r>
              <a:rPr lang="en-US" b="0" i="0" dirty="0">
                <a:solidFill>
                  <a:srgbClr val="000000"/>
                </a:solidFill>
                <a:effectLst/>
                <a:latin typeface="+mn-lt"/>
              </a:rPr>
              <a:t>What approaches has UMB adopted to promote an equitable and inclusive cocurricular learning environment?  </a:t>
            </a:r>
            <a:endParaRPr lang="en-US" dirty="0">
              <a:solidFill>
                <a:srgbClr val="000000"/>
              </a:solidFill>
              <a:latin typeface="+mn-lt"/>
            </a:endParaRPr>
          </a:p>
          <a:p>
            <a:pPr marL="342900" indent="-342900" algn="l" rtl="0" fontAlgn="base">
              <a:buFont typeface="+mj-lt"/>
              <a:buAutoNum type="arabicPeriod"/>
            </a:pPr>
            <a:r>
              <a:rPr lang="en-US" b="0" i="0" dirty="0">
                <a:solidFill>
                  <a:srgbClr val="000000"/>
                </a:solidFill>
                <a:effectLst/>
                <a:latin typeface="+mn-lt"/>
              </a:rPr>
              <a:t>What concerns or opportunities exist in the areas outlined above?</a:t>
            </a:r>
            <a:endParaRPr lang="en-US" sz="2200" dirty="0">
              <a:solidFill>
                <a:prstClr val="black"/>
              </a:solidFill>
              <a:latin typeface="Calibri"/>
              <a:cs typeface="+mn-cs"/>
            </a:endParaRPr>
          </a:p>
          <a:p>
            <a:pPr lvl="1" defTabSz="457200">
              <a:lnSpc>
                <a:spcPct val="100000"/>
              </a:lnSpc>
              <a:spcBef>
                <a:spcPct val="20000"/>
              </a:spcBef>
              <a:defRPr/>
            </a:pPr>
            <a:endParaRPr lang="en-US" sz="2200" dirty="0">
              <a:solidFill>
                <a:prstClr val="black"/>
              </a:solidFill>
              <a:latin typeface="Calibri"/>
              <a:cs typeface="+mn-cs"/>
            </a:endParaRPr>
          </a:p>
        </p:txBody>
      </p:sp>
      <p:sp>
        <p:nvSpPr>
          <p:cNvPr id="2" name="Title 1">
            <a:extLst>
              <a:ext uri="{FF2B5EF4-FFF2-40B4-BE49-F238E27FC236}">
                <a16:creationId xmlns:a16="http://schemas.microsoft.com/office/drawing/2014/main" id="{DA2FBC82-15F5-F864-8EA7-B7E554C2A3E0}"/>
              </a:ext>
            </a:extLst>
          </p:cNvPr>
          <p:cNvSpPr txBox="1">
            <a:spLocks/>
          </p:cNvSpPr>
          <p:nvPr/>
        </p:nvSpPr>
        <p:spPr>
          <a:xfrm>
            <a:off x="751076" y="829224"/>
            <a:ext cx="10829859" cy="8630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4000" dirty="0">
                <a:latin typeface="Calibri" panose="020F0502020204030204" pitchFamily="34" charset="0"/>
                <a:cs typeface="Calibri" panose="020F0502020204030204" pitchFamily="34" charset="0"/>
              </a:rPr>
              <a:t>Standard IV </a:t>
            </a:r>
            <a:r>
              <a:rPr lang="en-US" sz="2800" i="0" dirty="0">
                <a:effectLst/>
              </a:rPr>
              <a:t>–</a:t>
            </a:r>
            <a:r>
              <a:rPr lang="en-US" sz="2800" dirty="0">
                <a:latin typeface="Calibri" panose="020F0502020204030204" pitchFamily="34" charset="0"/>
                <a:cs typeface="Calibri" panose="020F0502020204030204" pitchFamily="34" charset="0"/>
              </a:rPr>
              <a:t> Support of Student Experience </a:t>
            </a:r>
            <a:endParaRPr lang="en-US" sz="2800" b="1" dirty="0">
              <a:solidFill>
                <a:srgbClr val="C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12178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6F55BCE-9900-CFE8-CD81-B999AF35F54B}"/>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8, 2023, Town Hall: </a:t>
            </a:r>
            <a:r>
              <a:rPr lang="en-US" sz="1200" dirty="0">
                <a:ea typeface="+mj-ea"/>
              </a:rPr>
              <a:t>Standards III and IV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
        <p:nvSpPr>
          <p:cNvPr id="6" name="Title 1">
            <a:extLst>
              <a:ext uri="{FF2B5EF4-FFF2-40B4-BE49-F238E27FC236}">
                <a16:creationId xmlns:a16="http://schemas.microsoft.com/office/drawing/2014/main" id="{9CA41420-3572-313C-7AA8-22C9EE7BC5E1}"/>
              </a:ext>
            </a:extLst>
          </p:cNvPr>
          <p:cNvSpPr txBox="1">
            <a:spLocks/>
          </p:cNvSpPr>
          <p:nvPr/>
        </p:nvSpPr>
        <p:spPr>
          <a:xfrm>
            <a:off x="1012371" y="829224"/>
            <a:ext cx="9655628" cy="8630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4000" dirty="0">
                <a:latin typeface="Calibri" panose="020F0502020204030204" pitchFamily="34" charset="0"/>
                <a:cs typeface="Calibri" panose="020F0502020204030204" pitchFamily="34" charset="0"/>
              </a:rPr>
              <a:t>Small Group Discussions </a:t>
            </a:r>
          </a:p>
        </p:txBody>
      </p:sp>
      <p:sp>
        <p:nvSpPr>
          <p:cNvPr id="7" name="Subtitle 2">
            <a:extLst>
              <a:ext uri="{FF2B5EF4-FFF2-40B4-BE49-F238E27FC236}">
                <a16:creationId xmlns:a16="http://schemas.microsoft.com/office/drawing/2014/main" id="{88E88FB7-C6AB-2889-4E13-466B1BA74C0B}"/>
              </a:ext>
            </a:extLst>
          </p:cNvPr>
          <p:cNvSpPr txBox="1">
            <a:spLocks/>
          </p:cNvSpPr>
          <p:nvPr/>
        </p:nvSpPr>
        <p:spPr>
          <a:xfrm>
            <a:off x="1012372" y="1709738"/>
            <a:ext cx="9557658" cy="317794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spcBef>
                <a:spcPts val="0"/>
              </a:spcBef>
            </a:pPr>
            <a:r>
              <a:rPr lang="en-US" sz="2400" b="0" dirty="0">
                <a:solidFill>
                  <a:schemeClr val="tx1"/>
                </a:solidFill>
                <a:latin typeface="Calibri" panose="020F0502020204030204" pitchFamily="34" charset="0"/>
                <a:cs typeface="Calibri" panose="020F0502020204030204" pitchFamily="34" charset="0"/>
              </a:rPr>
              <a:t>1. Questions to be answered</a:t>
            </a:r>
            <a:br>
              <a:rPr lang="en-US" sz="2400" b="0" dirty="0">
                <a:solidFill>
                  <a:schemeClr val="tx1"/>
                </a:solidFill>
                <a:latin typeface="Calibri" panose="020F0502020204030204" pitchFamily="34" charset="0"/>
                <a:cs typeface="Calibri" panose="020F0502020204030204" pitchFamily="34" charset="0"/>
              </a:rPr>
            </a:br>
            <a:r>
              <a:rPr lang="en-US" sz="2400" b="0" dirty="0">
                <a:solidFill>
                  <a:schemeClr val="tx1"/>
                </a:solidFill>
                <a:latin typeface="Calibri" panose="020F0502020204030204" pitchFamily="34" charset="0"/>
                <a:cs typeface="Calibri" panose="020F0502020204030204" pitchFamily="34" charset="0"/>
              </a:rPr>
              <a:t>2. Potential evidence </a:t>
            </a:r>
            <a:br>
              <a:rPr lang="en-US" sz="2400" b="0" dirty="0">
                <a:latin typeface="Calibri" panose="020F0502020204030204" pitchFamily="34" charset="0"/>
                <a:cs typeface="Calibri" panose="020F0502020204030204" pitchFamily="34" charset="0"/>
              </a:rPr>
            </a:br>
            <a:r>
              <a:rPr lang="en-US" sz="2400" b="0" dirty="0">
                <a:solidFill>
                  <a:schemeClr val="tx1"/>
                </a:solidFill>
                <a:latin typeface="Calibri" panose="020F0502020204030204" pitchFamily="34" charset="0"/>
                <a:cs typeface="Calibri" panose="020F0502020204030204" pitchFamily="34" charset="0"/>
              </a:rPr>
              <a:t>3. Potential recommendations and opportunities</a:t>
            </a:r>
            <a:endParaRPr lang="en-US" sz="4000" dirty="0">
              <a:solidFill>
                <a:prstClr val="black"/>
              </a:solidFill>
              <a:latin typeface="Calibri" panose="020F0502020204030204" pitchFamily="34" charset="0"/>
              <a:cs typeface="Calibri" panose="020F0502020204030204" pitchFamily="34" charset="0"/>
            </a:endParaRPr>
          </a:p>
          <a:p>
            <a:pPr lvl="1" defTabSz="457200">
              <a:lnSpc>
                <a:spcPct val="100000"/>
              </a:lnSpc>
              <a:spcBef>
                <a:spcPct val="20000"/>
              </a:spcBef>
              <a:defRPr/>
            </a:pPr>
            <a:endParaRPr lang="en-US" sz="4000" dirty="0">
              <a:solidFill>
                <a:prstClr val="black"/>
              </a:solidFill>
              <a:latin typeface="Calibri"/>
              <a:cs typeface="+mn-cs"/>
            </a:endParaRPr>
          </a:p>
        </p:txBody>
      </p:sp>
    </p:spTree>
    <p:extLst>
      <p:ext uri="{BB962C8B-B14F-4D97-AF65-F5344CB8AC3E}">
        <p14:creationId xmlns:p14="http://schemas.microsoft.com/office/powerpoint/2010/main" val="3911104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79B93-7263-64C8-F2D2-AFA7754F3657}"/>
              </a:ext>
            </a:extLst>
          </p:cNvPr>
          <p:cNvSpPr>
            <a:spLocks noGrp="1"/>
          </p:cNvSpPr>
          <p:nvPr>
            <p:ph type="ctrTitle"/>
          </p:nvPr>
        </p:nvSpPr>
        <p:spPr>
          <a:xfrm>
            <a:off x="1378299" y="484089"/>
            <a:ext cx="9435402" cy="641329"/>
          </a:xfrm>
        </p:spPr>
        <p:txBody>
          <a:bodyPr anchor="t">
            <a:normAutofit/>
          </a:bodyPr>
          <a:lstStyle/>
          <a:p>
            <a:pPr algn="l"/>
            <a:r>
              <a:rPr lang="en-US" sz="4000" dirty="0">
                <a:latin typeface="Calibri" panose="020F0502020204030204" pitchFamily="34" charset="0"/>
                <a:cs typeface="Calibri" panose="020F0502020204030204" pitchFamily="34" charset="0"/>
              </a:rPr>
              <a:t>Input and Considerations from Your Groups</a:t>
            </a:r>
          </a:p>
        </p:txBody>
      </p:sp>
      <p:sp>
        <p:nvSpPr>
          <p:cNvPr id="4" name="TextBox 3">
            <a:extLst>
              <a:ext uri="{FF2B5EF4-FFF2-40B4-BE49-F238E27FC236}">
                <a16:creationId xmlns:a16="http://schemas.microsoft.com/office/drawing/2014/main" id="{934C3076-F021-5D97-B75B-E9D29B5EF551}"/>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8, 2023, Town Hall: </a:t>
            </a:r>
            <a:r>
              <a:rPr lang="en-US" sz="1200" dirty="0">
                <a:ea typeface="+mj-ea"/>
              </a:rPr>
              <a:t>Standards III and IV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
        <p:nvSpPr>
          <p:cNvPr id="3" name="Title 1">
            <a:extLst>
              <a:ext uri="{FF2B5EF4-FFF2-40B4-BE49-F238E27FC236}">
                <a16:creationId xmlns:a16="http://schemas.microsoft.com/office/drawing/2014/main" id="{7C31AFA3-737E-A128-6D31-13C13BF6632A}"/>
              </a:ext>
            </a:extLst>
          </p:cNvPr>
          <p:cNvSpPr txBox="1">
            <a:spLocks/>
          </p:cNvSpPr>
          <p:nvPr/>
        </p:nvSpPr>
        <p:spPr>
          <a:xfrm>
            <a:off x="1421288" y="1169378"/>
            <a:ext cx="3268865" cy="713596"/>
          </a:xfrm>
          <a:prstGeom prst="rect">
            <a:avLst/>
          </a:prstGeom>
        </p:spPr>
        <p:txBody>
          <a:bodyPr vert="horz" lIns="91440" tIns="45720" rIns="91440" bIns="45720" rtlCol="0" anchor="t">
            <a:normAutofit fontScale="97500" lnSpcReduction="10000"/>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4800" dirty="0">
                <a:latin typeface="Calibri" panose="020F0502020204030204" pitchFamily="34" charset="0"/>
                <a:cs typeface="Calibri" panose="020F0502020204030204" pitchFamily="34" charset="0"/>
              </a:rPr>
              <a:t>Standard III</a:t>
            </a:r>
          </a:p>
        </p:txBody>
      </p:sp>
      <p:sp>
        <p:nvSpPr>
          <p:cNvPr id="5" name="Title 1">
            <a:extLst>
              <a:ext uri="{FF2B5EF4-FFF2-40B4-BE49-F238E27FC236}">
                <a16:creationId xmlns:a16="http://schemas.microsoft.com/office/drawing/2014/main" id="{178AC4A1-3FF8-1A64-77FE-C5F2839B77C2}"/>
              </a:ext>
            </a:extLst>
          </p:cNvPr>
          <p:cNvSpPr txBox="1">
            <a:spLocks/>
          </p:cNvSpPr>
          <p:nvPr/>
        </p:nvSpPr>
        <p:spPr>
          <a:xfrm>
            <a:off x="7257117" y="1121729"/>
            <a:ext cx="3594566" cy="808893"/>
          </a:xfrm>
          <a:prstGeom prst="rect">
            <a:avLst/>
          </a:prstGeom>
        </p:spPr>
        <p:txBody>
          <a:bodyPr vert="horz" lIns="91440" tIns="45720" rIns="91440" bIns="45720" rtlCol="0" anchor="t">
            <a:normAutofit fontScale="90000" lnSpcReduction="10000"/>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5300" dirty="0">
                <a:latin typeface="Calibri" panose="020F0502020204030204" pitchFamily="34" charset="0"/>
                <a:cs typeface="Calibri" panose="020F0502020204030204" pitchFamily="34" charset="0"/>
              </a:rPr>
              <a:t>Standard</a:t>
            </a:r>
            <a:r>
              <a:rPr lang="en-US" dirty="0">
                <a:latin typeface="Calibri" panose="020F0502020204030204" pitchFamily="34" charset="0"/>
                <a:cs typeface="Calibri" panose="020F0502020204030204" pitchFamily="34" charset="0"/>
              </a:rPr>
              <a:t> IV</a:t>
            </a:r>
          </a:p>
        </p:txBody>
      </p:sp>
      <p:sp>
        <p:nvSpPr>
          <p:cNvPr id="12" name="Title 1">
            <a:extLst>
              <a:ext uri="{FF2B5EF4-FFF2-40B4-BE49-F238E27FC236}">
                <a16:creationId xmlns:a16="http://schemas.microsoft.com/office/drawing/2014/main" id="{4FCACEFC-FFCB-F194-027A-FD16F35F5CFB}"/>
              </a:ext>
            </a:extLst>
          </p:cNvPr>
          <p:cNvSpPr txBox="1">
            <a:spLocks/>
          </p:cNvSpPr>
          <p:nvPr/>
        </p:nvSpPr>
        <p:spPr>
          <a:xfrm>
            <a:off x="1100833" y="4818183"/>
            <a:ext cx="3705658" cy="7135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4000" dirty="0">
                <a:latin typeface="Calibri" panose="020F0502020204030204" pitchFamily="34" charset="0"/>
                <a:cs typeface="Calibri" panose="020F0502020204030204" pitchFamily="34" charset="0"/>
              </a:rPr>
              <a:t>Code: 11453401</a:t>
            </a:r>
          </a:p>
        </p:txBody>
      </p:sp>
      <p:sp>
        <p:nvSpPr>
          <p:cNvPr id="13" name="Title 1">
            <a:extLst>
              <a:ext uri="{FF2B5EF4-FFF2-40B4-BE49-F238E27FC236}">
                <a16:creationId xmlns:a16="http://schemas.microsoft.com/office/drawing/2014/main" id="{3A2002CB-C4E7-D608-47FB-4AFED7218277}"/>
              </a:ext>
            </a:extLst>
          </p:cNvPr>
          <p:cNvSpPr txBox="1">
            <a:spLocks/>
          </p:cNvSpPr>
          <p:nvPr/>
        </p:nvSpPr>
        <p:spPr>
          <a:xfrm>
            <a:off x="7196238" y="4818183"/>
            <a:ext cx="3716324" cy="7135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4000" dirty="0">
                <a:latin typeface="Calibri" panose="020F0502020204030204" pitchFamily="34" charset="0"/>
                <a:cs typeface="Calibri" panose="020F0502020204030204" pitchFamily="34" charset="0"/>
              </a:rPr>
              <a:t>Code: 36533256</a:t>
            </a:r>
          </a:p>
        </p:txBody>
      </p:sp>
      <p:pic>
        <p:nvPicPr>
          <p:cNvPr id="11" name="Picture 10">
            <a:extLst>
              <a:ext uri="{FF2B5EF4-FFF2-40B4-BE49-F238E27FC236}">
                <a16:creationId xmlns:a16="http://schemas.microsoft.com/office/drawing/2014/main" id="{C17AB53D-D6FE-A87D-9D8D-D86580FB0C93}"/>
              </a:ext>
            </a:extLst>
          </p:cNvPr>
          <p:cNvPicPr>
            <a:picLocks noChangeAspect="1"/>
          </p:cNvPicPr>
          <p:nvPr/>
        </p:nvPicPr>
        <p:blipFill>
          <a:blip r:embed="rId3"/>
          <a:stretch>
            <a:fillRect/>
          </a:stretch>
        </p:blipFill>
        <p:spPr>
          <a:xfrm>
            <a:off x="1400711" y="1692008"/>
            <a:ext cx="3126175" cy="3126175"/>
          </a:xfrm>
          <a:prstGeom prst="rect">
            <a:avLst/>
          </a:prstGeom>
        </p:spPr>
      </p:pic>
      <p:pic>
        <p:nvPicPr>
          <p:cNvPr id="15" name="Picture 14">
            <a:extLst>
              <a:ext uri="{FF2B5EF4-FFF2-40B4-BE49-F238E27FC236}">
                <a16:creationId xmlns:a16="http://schemas.microsoft.com/office/drawing/2014/main" id="{B5596AD4-A214-9A5B-4BFF-F7134E4FF3A8}"/>
              </a:ext>
            </a:extLst>
          </p:cNvPr>
          <p:cNvPicPr>
            <a:picLocks noChangeAspect="1"/>
          </p:cNvPicPr>
          <p:nvPr/>
        </p:nvPicPr>
        <p:blipFill>
          <a:blip r:embed="rId4"/>
          <a:stretch>
            <a:fillRect/>
          </a:stretch>
        </p:blipFill>
        <p:spPr>
          <a:xfrm>
            <a:off x="7279529" y="1701514"/>
            <a:ext cx="3126175" cy="3126175"/>
          </a:xfrm>
          <a:prstGeom prst="rect">
            <a:avLst/>
          </a:prstGeom>
        </p:spPr>
      </p:pic>
    </p:spTree>
    <p:extLst>
      <p:ext uri="{BB962C8B-B14F-4D97-AF65-F5344CB8AC3E}">
        <p14:creationId xmlns:p14="http://schemas.microsoft.com/office/powerpoint/2010/main" val="3544558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6618D4D-143C-B28D-C863-5F9413C6721D}"/>
              </a:ext>
            </a:extLst>
          </p:cNvPr>
          <p:cNvSpPr txBox="1"/>
          <p:nvPr/>
        </p:nvSpPr>
        <p:spPr>
          <a:xfrm>
            <a:off x="922772" y="1692254"/>
            <a:ext cx="5408223" cy="2169825"/>
          </a:xfrm>
          <a:prstGeom prst="rect">
            <a:avLst/>
          </a:prstGeom>
          <a:noFill/>
        </p:spPr>
        <p:txBody>
          <a:bodyPr wrap="square" rtlCol="0">
            <a:spAutoFit/>
          </a:bodyPr>
          <a:lstStyle/>
          <a:p>
            <a:r>
              <a:rPr lang="en-US" sz="1500" b="1" i="0" cap="all" dirty="0">
                <a:solidFill>
                  <a:srgbClr val="333333"/>
                </a:solidFill>
                <a:effectLst/>
                <a:latin typeface="Calibri" panose="020F0502020204030204" pitchFamily="34" charset="0"/>
                <a:cs typeface="Calibri" panose="020F0502020204030204" pitchFamily="34" charset="0"/>
              </a:rPr>
              <a:t>EDUCATIONAL EFFECTIVENESS ASSESSMENT</a:t>
            </a:r>
            <a:r>
              <a:rPr lang="en-US" sz="1500" b="0" i="0" dirty="0">
                <a:solidFill>
                  <a:srgbClr val="333333"/>
                </a:solidFill>
                <a:effectLst/>
                <a:latin typeface="Calibri" panose="020F0502020204030204" pitchFamily="34" charset="0"/>
                <a:cs typeface="Calibri" panose="020F0502020204030204" pitchFamily="34" charset="0"/>
              </a:rPr>
              <a:t> </a:t>
            </a:r>
            <a:br>
              <a:rPr lang="en-US" sz="1500" b="0" i="0" dirty="0">
                <a:solidFill>
                  <a:srgbClr val="000000"/>
                </a:solidFill>
                <a:effectLst/>
                <a:latin typeface="Calibri" panose="020F0502020204030204" pitchFamily="34" charset="0"/>
                <a:cs typeface="Calibri" panose="020F0502020204030204" pitchFamily="34" charset="0"/>
              </a:rPr>
            </a:br>
            <a:r>
              <a:rPr lang="en-US" sz="1500" b="0" i="0" dirty="0">
                <a:solidFill>
                  <a:srgbClr val="333333"/>
                </a:solidFill>
                <a:effectLst/>
                <a:latin typeface="Calibri" panose="020F0502020204030204" pitchFamily="34" charset="0"/>
                <a:cs typeface="Calibri" panose="020F0502020204030204" pitchFamily="34" charset="0"/>
              </a:rPr>
              <a:t>Nov. 13, 2023 </a:t>
            </a:r>
            <a:br>
              <a:rPr lang="en-US" sz="1500" b="0" i="0" dirty="0">
                <a:solidFill>
                  <a:srgbClr val="000000"/>
                </a:solidFill>
                <a:effectLst/>
                <a:latin typeface="Calibri" panose="020F0502020204030204" pitchFamily="34" charset="0"/>
                <a:cs typeface="Calibri" panose="020F0502020204030204" pitchFamily="34" charset="0"/>
              </a:rPr>
            </a:br>
            <a:r>
              <a:rPr lang="en-US" sz="1500" b="0" i="0" dirty="0">
                <a:solidFill>
                  <a:srgbClr val="333333"/>
                </a:solidFill>
                <a:effectLst/>
                <a:latin typeface="Calibri" panose="020F0502020204030204" pitchFamily="34" charset="0"/>
                <a:cs typeface="Calibri" panose="020F0502020204030204" pitchFamily="34" charset="0"/>
              </a:rPr>
              <a:t>2:30 p.m. | SMC Campus Center | Elm Ballroom </a:t>
            </a:r>
            <a:br>
              <a:rPr lang="en-US" sz="1500" b="0" i="0" dirty="0">
                <a:solidFill>
                  <a:srgbClr val="000000"/>
                </a:solidFill>
                <a:effectLst/>
                <a:latin typeface="Calibri" panose="020F0502020204030204" pitchFamily="34" charset="0"/>
                <a:cs typeface="Calibri" panose="020F0502020204030204" pitchFamily="34" charset="0"/>
              </a:rPr>
            </a:br>
            <a:r>
              <a:rPr lang="en-US" sz="1500" b="0" i="0" dirty="0">
                <a:solidFill>
                  <a:srgbClr val="000000"/>
                </a:solidFill>
                <a:effectLst/>
                <a:latin typeface="Calibri" panose="020F0502020204030204" pitchFamily="34" charset="0"/>
                <a:cs typeface="Calibri" panose="020F0502020204030204" pitchFamily="34" charset="0"/>
              </a:rPr>
              <a:t> </a:t>
            </a:r>
            <a:br>
              <a:rPr lang="en-US" sz="1500" b="0" i="0" dirty="0">
                <a:solidFill>
                  <a:srgbClr val="000000"/>
                </a:solidFill>
                <a:effectLst/>
                <a:latin typeface="Calibri" panose="020F0502020204030204" pitchFamily="34" charset="0"/>
                <a:cs typeface="Calibri" panose="020F0502020204030204" pitchFamily="34" charset="0"/>
              </a:rPr>
            </a:br>
            <a:r>
              <a:rPr lang="en-US" sz="1500" b="1" i="0" cap="all" dirty="0">
                <a:solidFill>
                  <a:srgbClr val="333333"/>
                </a:solidFill>
                <a:effectLst/>
                <a:latin typeface="Calibri" panose="020F0502020204030204" pitchFamily="34" charset="0"/>
                <a:cs typeface="Calibri" panose="020F0502020204030204" pitchFamily="34" charset="0"/>
              </a:rPr>
              <a:t>ADDRESSING ALL SEVEN STANDARDS</a:t>
            </a:r>
            <a:r>
              <a:rPr lang="en-US" sz="1500" b="0" i="0" dirty="0">
                <a:solidFill>
                  <a:srgbClr val="333333"/>
                </a:solidFill>
                <a:effectLst/>
                <a:latin typeface="Calibri" panose="020F0502020204030204" pitchFamily="34" charset="0"/>
                <a:cs typeface="Calibri" panose="020F0502020204030204" pitchFamily="34" charset="0"/>
              </a:rPr>
              <a:t> </a:t>
            </a:r>
            <a:br>
              <a:rPr lang="en-US" sz="1500" b="0" i="0" dirty="0">
                <a:solidFill>
                  <a:srgbClr val="000000"/>
                </a:solidFill>
                <a:effectLst/>
                <a:latin typeface="Calibri" panose="020F0502020204030204" pitchFamily="34" charset="0"/>
                <a:cs typeface="Calibri" panose="020F0502020204030204" pitchFamily="34" charset="0"/>
              </a:rPr>
            </a:br>
            <a:r>
              <a:rPr lang="en-US" sz="1500" b="0" i="0" dirty="0">
                <a:solidFill>
                  <a:srgbClr val="333333"/>
                </a:solidFill>
                <a:effectLst/>
                <a:latin typeface="Calibri" panose="020F0502020204030204" pitchFamily="34" charset="0"/>
                <a:cs typeface="Calibri" panose="020F0502020204030204" pitchFamily="34" charset="0"/>
              </a:rPr>
              <a:t>Nov. 16, 2023 </a:t>
            </a:r>
            <a:br>
              <a:rPr lang="en-US" sz="1500" b="0" i="0" dirty="0">
                <a:solidFill>
                  <a:srgbClr val="000000"/>
                </a:solidFill>
                <a:effectLst/>
                <a:latin typeface="Calibri" panose="020F0502020204030204" pitchFamily="34" charset="0"/>
                <a:cs typeface="Calibri" panose="020F0502020204030204" pitchFamily="34" charset="0"/>
              </a:rPr>
            </a:br>
            <a:r>
              <a:rPr lang="en-US" sz="1500" b="0" i="0" dirty="0">
                <a:solidFill>
                  <a:srgbClr val="333333"/>
                </a:solidFill>
                <a:effectLst/>
                <a:latin typeface="Calibri" panose="020F0502020204030204" pitchFamily="34" charset="0"/>
                <a:cs typeface="Calibri" panose="020F0502020204030204" pitchFamily="34" charset="0"/>
              </a:rPr>
              <a:t>11 a.m. | Virtual via Zoom </a:t>
            </a:r>
          </a:p>
          <a:p>
            <a:br>
              <a:rPr lang="en-US" sz="1500" b="0" i="0" dirty="0">
                <a:solidFill>
                  <a:srgbClr val="000000"/>
                </a:solidFill>
                <a:effectLst/>
                <a:latin typeface="Calibri" panose="020F0502020204030204" pitchFamily="34" charset="0"/>
                <a:cs typeface="Calibri" panose="020F0502020204030204" pitchFamily="34" charset="0"/>
              </a:rPr>
            </a:br>
            <a:endParaRPr lang="en-US" sz="1500" dirty="0">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F68FCE2A-174A-B7C5-9024-F6ED430E1083}"/>
              </a:ext>
            </a:extLst>
          </p:cNvPr>
          <p:cNvSpPr txBox="1"/>
          <p:nvPr/>
        </p:nvSpPr>
        <p:spPr>
          <a:xfrm>
            <a:off x="6552399" y="1850514"/>
            <a:ext cx="4151265" cy="646331"/>
          </a:xfrm>
          <a:prstGeom prst="rect">
            <a:avLst/>
          </a:prstGeom>
          <a:solidFill>
            <a:schemeClr val="bg1"/>
          </a:solidFill>
        </p:spPr>
        <p:txBody>
          <a:bodyPr wrap="none" rtlCol="0">
            <a:spAutoFit/>
          </a:bodyPr>
          <a:lstStyle/>
          <a:p>
            <a:r>
              <a:rPr lang="en-US" sz="1800" i="1" dirty="0">
                <a:latin typeface="Arial" panose="020B0604020202020204" pitchFamily="34" charset="0"/>
                <a:cs typeface="Arial" panose="020B0604020202020204" pitchFamily="34" charset="0"/>
                <a:hlinkClick r:id="rId3"/>
              </a:rPr>
              <a:t>umaryland.edu/middlestates/register/</a:t>
            </a:r>
            <a:r>
              <a:rPr lang="en-US" sz="1800" i="1" dirty="0">
                <a:latin typeface="Arial" panose="020B0604020202020204" pitchFamily="34" charset="0"/>
                <a:cs typeface="Arial" panose="020B0604020202020204" pitchFamily="34" charset="0"/>
              </a:rPr>
              <a:t> </a:t>
            </a:r>
          </a:p>
          <a:p>
            <a:endParaRPr lang="en-US" dirty="0"/>
          </a:p>
        </p:txBody>
      </p:sp>
      <p:sp>
        <p:nvSpPr>
          <p:cNvPr id="8" name="Title 1">
            <a:extLst>
              <a:ext uri="{FF2B5EF4-FFF2-40B4-BE49-F238E27FC236}">
                <a16:creationId xmlns:a16="http://schemas.microsoft.com/office/drawing/2014/main" id="{8138486D-6500-01E2-A5DC-0B206F749562}"/>
              </a:ext>
            </a:extLst>
          </p:cNvPr>
          <p:cNvSpPr txBox="1">
            <a:spLocks/>
          </p:cNvSpPr>
          <p:nvPr/>
        </p:nvSpPr>
        <p:spPr>
          <a:xfrm>
            <a:off x="1012370" y="829224"/>
            <a:ext cx="10123715" cy="8630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4000" dirty="0">
                <a:latin typeface="Calibri" panose="020F0502020204030204" pitchFamily="34" charset="0"/>
                <a:cs typeface="Calibri" panose="020F0502020204030204" pitchFamily="34" charset="0"/>
              </a:rPr>
              <a:t>Upcoming Town Halls </a:t>
            </a:r>
            <a:r>
              <a:rPr lang="en-US" sz="4000" b="0" dirty="0">
                <a:latin typeface="Calibri" panose="020F0502020204030204" pitchFamily="34" charset="0"/>
                <a:cs typeface="Calibri" panose="020F0502020204030204" pitchFamily="34" charset="0"/>
              </a:rPr>
              <a:t>– Join the Conversation</a:t>
            </a:r>
          </a:p>
        </p:txBody>
      </p:sp>
      <p:sp>
        <p:nvSpPr>
          <p:cNvPr id="2" name="TextBox 1">
            <a:extLst>
              <a:ext uri="{FF2B5EF4-FFF2-40B4-BE49-F238E27FC236}">
                <a16:creationId xmlns:a16="http://schemas.microsoft.com/office/drawing/2014/main" id="{7E848BEE-6782-1ABC-6A42-2017380E46F0}"/>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8, 2023, Town Hall: </a:t>
            </a:r>
            <a:r>
              <a:rPr lang="en-US" sz="1200" dirty="0">
                <a:ea typeface="+mj-ea"/>
              </a:rPr>
              <a:t>Standards III and IV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263273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5956999-6445-F1A8-D24A-12DDF036934E}"/>
              </a:ext>
            </a:extLst>
          </p:cNvPr>
          <p:cNvSpPr txBox="1">
            <a:spLocks/>
          </p:cNvSpPr>
          <p:nvPr/>
        </p:nvSpPr>
        <p:spPr>
          <a:xfrm>
            <a:off x="1208314" y="681136"/>
            <a:ext cx="9459685" cy="8677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4400" dirty="0">
                <a:latin typeface="Calibri" panose="020F0502020204030204" pitchFamily="34" charset="0"/>
                <a:cs typeface="Calibri" panose="020F0502020204030204" pitchFamily="34" charset="0"/>
              </a:rPr>
              <a:t>Call to Conversation</a:t>
            </a:r>
          </a:p>
        </p:txBody>
      </p:sp>
      <p:sp>
        <p:nvSpPr>
          <p:cNvPr id="4" name="TextBox 3">
            <a:extLst>
              <a:ext uri="{FF2B5EF4-FFF2-40B4-BE49-F238E27FC236}">
                <a16:creationId xmlns:a16="http://schemas.microsoft.com/office/drawing/2014/main" id="{797AC2B3-81B1-070B-6A2D-A8DF2BFE92F4}"/>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8, 2023, Town Hall: </a:t>
            </a:r>
            <a:r>
              <a:rPr lang="en-US" sz="1200" dirty="0">
                <a:ea typeface="+mj-ea"/>
              </a:rPr>
              <a:t>Standards III and IV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
        <p:nvSpPr>
          <p:cNvPr id="5" name="TextBox 4">
            <a:extLst>
              <a:ext uri="{FF2B5EF4-FFF2-40B4-BE49-F238E27FC236}">
                <a16:creationId xmlns:a16="http://schemas.microsoft.com/office/drawing/2014/main" id="{8EBC94A1-017A-28D1-F565-A92DDE8C9D7D}"/>
              </a:ext>
            </a:extLst>
          </p:cNvPr>
          <p:cNvSpPr txBox="1"/>
          <p:nvPr/>
        </p:nvSpPr>
        <p:spPr>
          <a:xfrm>
            <a:off x="1208314" y="1720840"/>
            <a:ext cx="10047515" cy="3416320"/>
          </a:xfrm>
          <a:prstGeom prst="rect">
            <a:avLst/>
          </a:prstGeom>
          <a:noFill/>
        </p:spPr>
        <p:txBody>
          <a:bodyPr wrap="square" rtlCol="0">
            <a:spAutoFit/>
          </a:bodyPr>
          <a:lstStyle/>
          <a:p>
            <a:r>
              <a:rPr lang="en-US" sz="2400" b="1" i="0" dirty="0">
                <a:solidFill>
                  <a:schemeClr val="tx1"/>
                </a:solidFill>
                <a:effectLst/>
              </a:rPr>
              <a:t>Bruce E. Jarrell, MD, FACS</a:t>
            </a:r>
            <a:br>
              <a:rPr lang="en-US" sz="2400" b="0" i="0" dirty="0">
                <a:solidFill>
                  <a:schemeClr val="tx1"/>
                </a:solidFill>
                <a:effectLst/>
              </a:rPr>
            </a:br>
            <a:r>
              <a:rPr lang="en-US" sz="2400" b="0" i="1" dirty="0">
                <a:effectLst/>
              </a:rPr>
              <a:t>President</a:t>
            </a:r>
            <a:br>
              <a:rPr lang="en-US" sz="2400" b="0" i="0" dirty="0">
                <a:solidFill>
                  <a:schemeClr val="tx1"/>
                </a:solidFill>
                <a:effectLst/>
              </a:rPr>
            </a:br>
            <a:endParaRPr lang="en-US" sz="1200" b="0" i="0" dirty="0">
              <a:solidFill>
                <a:schemeClr val="tx1"/>
              </a:solidFill>
              <a:effectLst/>
            </a:endParaRPr>
          </a:p>
          <a:p>
            <a:r>
              <a:rPr lang="en-US" sz="2400" b="1" i="0" dirty="0">
                <a:solidFill>
                  <a:schemeClr val="tx1"/>
                </a:solidFill>
                <a:effectLst/>
              </a:rPr>
              <a:t>Roger J. Ward, EdD, JD, MSL, MPH, </a:t>
            </a:r>
            <a:r>
              <a:rPr lang="en-US" sz="2400" i="1" dirty="0">
                <a:solidFill>
                  <a:schemeClr val="tx1"/>
                </a:solidFill>
                <a:effectLst/>
              </a:rPr>
              <a:t>Provost and Executive Vice </a:t>
            </a:r>
            <a:r>
              <a:rPr lang="en-US" sz="2400" i="1" dirty="0">
                <a:solidFill>
                  <a:schemeClr val="tx1"/>
                </a:solidFill>
              </a:rPr>
              <a:t>P</a:t>
            </a:r>
            <a:r>
              <a:rPr lang="en-US" sz="2400" i="1" dirty="0">
                <a:solidFill>
                  <a:schemeClr val="tx1"/>
                </a:solidFill>
                <a:effectLst/>
              </a:rPr>
              <a:t>resident</a:t>
            </a:r>
          </a:p>
          <a:p>
            <a:r>
              <a:rPr lang="en-US" sz="2400" b="1" i="0" dirty="0">
                <a:solidFill>
                  <a:schemeClr val="tx1"/>
                </a:solidFill>
                <a:effectLst/>
              </a:rPr>
              <a:t>Mark A. Reynolds, DDS, PhD, MA, </a:t>
            </a:r>
            <a:r>
              <a:rPr lang="en-US" sz="2400" i="1" dirty="0">
                <a:solidFill>
                  <a:schemeClr val="tx1"/>
                </a:solidFill>
                <a:effectLst/>
              </a:rPr>
              <a:t>Dean, School of Dentistry</a:t>
            </a:r>
            <a:br>
              <a:rPr lang="en-US" sz="2400" b="0" i="0" dirty="0">
                <a:solidFill>
                  <a:schemeClr val="tx1"/>
                </a:solidFill>
                <a:effectLst/>
              </a:rPr>
            </a:br>
            <a:r>
              <a:rPr lang="en-US" sz="2400" b="0" i="1" dirty="0">
                <a:effectLst/>
              </a:rPr>
              <a:t>Co-Chairs, Middle States Steering Committee</a:t>
            </a:r>
          </a:p>
          <a:p>
            <a:endParaRPr lang="en-US" sz="1200" b="1" i="0" dirty="0">
              <a:solidFill>
                <a:schemeClr val="tx1"/>
              </a:solidFill>
              <a:effectLst/>
            </a:endParaRPr>
          </a:p>
          <a:p>
            <a:r>
              <a:rPr lang="en-US" sz="2400" b="1" i="0" dirty="0">
                <a:solidFill>
                  <a:schemeClr val="tx1"/>
                </a:solidFill>
                <a:effectLst/>
              </a:rPr>
              <a:t>Gregory C. Spengler, MPA</a:t>
            </a:r>
            <a:br>
              <a:rPr lang="en-US" sz="2400" b="0" i="0" dirty="0">
                <a:solidFill>
                  <a:schemeClr val="tx1"/>
                </a:solidFill>
                <a:effectLst/>
              </a:rPr>
            </a:br>
            <a:r>
              <a:rPr lang="en-US" sz="2400" b="0" i="1" dirty="0">
                <a:solidFill>
                  <a:schemeClr val="tx1"/>
                </a:solidFill>
              </a:rPr>
              <a:t>A</a:t>
            </a:r>
            <a:r>
              <a:rPr lang="en-US" sz="2400" b="0" i="1" dirty="0">
                <a:solidFill>
                  <a:schemeClr val="tx1"/>
                </a:solidFill>
                <a:effectLst/>
                <a:ea typeface="Calibri" panose="020F0502020204030204" pitchFamily="34" charset="0"/>
              </a:rPr>
              <a:t>ssociate Vice President for Institutional Effectiveness</a:t>
            </a:r>
            <a:br>
              <a:rPr lang="en-US" sz="2400" b="0" i="1" dirty="0">
                <a:solidFill>
                  <a:schemeClr val="tx1"/>
                </a:solidFill>
                <a:effectLst/>
                <a:ea typeface="Calibri" panose="020F0502020204030204" pitchFamily="34" charset="0"/>
              </a:rPr>
            </a:br>
            <a:r>
              <a:rPr lang="en-US" sz="2400" b="0" i="1" dirty="0">
                <a:solidFill>
                  <a:schemeClr val="tx1"/>
                </a:solidFill>
                <a:effectLst/>
                <a:ea typeface="Calibri" panose="020F0502020204030204" pitchFamily="34" charset="0"/>
              </a:rPr>
              <a:t>and Middle States </a:t>
            </a:r>
            <a:r>
              <a:rPr lang="en-US" sz="2400" b="0" i="1" dirty="0">
                <a:effectLst/>
              </a:rPr>
              <a:t>Accreditation Liaison Officer</a:t>
            </a:r>
            <a:endParaRPr lang="en-US" sz="2400" i="1" dirty="0"/>
          </a:p>
        </p:txBody>
      </p:sp>
    </p:spTree>
    <p:extLst>
      <p:ext uri="{BB962C8B-B14F-4D97-AF65-F5344CB8AC3E}">
        <p14:creationId xmlns:p14="http://schemas.microsoft.com/office/powerpoint/2010/main" val="1919978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75C3086E-B383-7199-FC75-D3F4B72C14F4}"/>
              </a:ext>
            </a:extLst>
          </p:cNvPr>
          <p:cNvSpPr txBox="1">
            <a:spLocks/>
          </p:cNvSpPr>
          <p:nvPr/>
        </p:nvSpPr>
        <p:spPr>
          <a:xfrm>
            <a:off x="1028700" y="1967266"/>
            <a:ext cx="2628900" cy="2547257"/>
          </a:xfrm>
          <a:prstGeom prst="rect">
            <a:avLst/>
          </a:prstGeom>
          <a:noFill/>
        </p:spPr>
        <p:txBody>
          <a:bodyPr vert="horz" lIns="91440" tIns="45720" rIns="91440" bIns="45720" rtlCol="0" anchor="ctr">
            <a:normAutofit lnSpcReduction="10000"/>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spcAft>
                <a:spcPts val="600"/>
              </a:spcAft>
            </a:pPr>
            <a:r>
              <a:rPr lang="en-US" sz="3300" b="1" i="1" kern="1200" dirty="0">
                <a:solidFill>
                  <a:srgbClr val="FFFFFF"/>
                </a:solidFill>
                <a:latin typeface="+mj-lt"/>
                <a:ea typeface="+mj-ea"/>
                <a:cs typeface="+mj-cs"/>
              </a:rPr>
              <a:t>Scan the QR code to provide feedback about today’s meeting.</a:t>
            </a:r>
          </a:p>
        </p:txBody>
      </p:sp>
      <p:sp>
        <p:nvSpPr>
          <p:cNvPr id="5" name="TextBox 4">
            <a:extLst>
              <a:ext uri="{FF2B5EF4-FFF2-40B4-BE49-F238E27FC236}">
                <a16:creationId xmlns:a16="http://schemas.microsoft.com/office/drawing/2014/main" id="{334FD349-9C8D-3861-64EA-4E2CA199DB84}"/>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8, 2023, Town Hall: </a:t>
            </a:r>
            <a:r>
              <a:rPr lang="en-US" sz="1200" dirty="0">
                <a:ea typeface="+mj-ea"/>
              </a:rPr>
              <a:t>Standards III and IV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pic>
        <p:nvPicPr>
          <p:cNvPr id="4" name="Picture 3">
            <a:extLst>
              <a:ext uri="{FF2B5EF4-FFF2-40B4-BE49-F238E27FC236}">
                <a16:creationId xmlns:a16="http://schemas.microsoft.com/office/drawing/2014/main" id="{899BC0BF-9845-D6B3-F5A4-8A99CF6AFB4E}"/>
              </a:ext>
            </a:extLst>
          </p:cNvPr>
          <p:cNvPicPr>
            <a:picLocks noChangeAspect="1"/>
          </p:cNvPicPr>
          <p:nvPr/>
        </p:nvPicPr>
        <p:blipFill>
          <a:blip r:embed="rId2"/>
          <a:stretch>
            <a:fillRect/>
          </a:stretch>
        </p:blipFill>
        <p:spPr>
          <a:xfrm>
            <a:off x="5169144" y="1165713"/>
            <a:ext cx="4150702" cy="4150702"/>
          </a:xfrm>
          <a:prstGeom prst="rect">
            <a:avLst/>
          </a:prstGeom>
        </p:spPr>
      </p:pic>
    </p:spTree>
    <p:extLst>
      <p:ext uri="{BB962C8B-B14F-4D97-AF65-F5344CB8AC3E}">
        <p14:creationId xmlns:p14="http://schemas.microsoft.com/office/powerpoint/2010/main" val="3940282597"/>
      </p:ext>
    </p:extLst>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792529B-8501-503B-9798-D4C7167F69A6}"/>
              </a:ext>
            </a:extLst>
          </p:cNvPr>
          <p:cNvSpPr>
            <a:spLocks noGrp="1"/>
          </p:cNvSpPr>
          <p:nvPr>
            <p:ph type="subTitle" idx="1"/>
          </p:nvPr>
        </p:nvSpPr>
        <p:spPr>
          <a:xfrm>
            <a:off x="1001487" y="1782148"/>
            <a:ext cx="10091056" cy="3785276"/>
          </a:xfrm>
        </p:spPr>
        <p:txBody>
          <a:bodyPr>
            <a:noAutofit/>
          </a:bodyPr>
          <a:lstStyle/>
          <a:p>
            <a:pPr marL="342900" indent="-342900" algn="l">
              <a:lnSpc>
                <a:spcPct val="100000"/>
              </a:lnSpc>
              <a:buFont typeface="Arial" panose="020B0604020202020204" pitchFamily="34" charset="0"/>
              <a:buChar char="•"/>
            </a:pPr>
            <a:r>
              <a:rPr lang="en-US" sz="2800" dirty="0">
                <a:latin typeface="Calibri" panose="020F0502020204030204" pitchFamily="34" charset="0"/>
                <a:cs typeface="Calibri" panose="020F0502020204030204" pitchFamily="34" charset="0"/>
              </a:rPr>
              <a:t>MSCHE stands for the </a:t>
            </a:r>
            <a:r>
              <a:rPr lang="en-US" sz="2800" u="sng" dirty="0">
                <a:latin typeface="Calibri" panose="020F0502020204030204" pitchFamily="34" charset="0"/>
                <a:cs typeface="Calibri" panose="020F0502020204030204" pitchFamily="34" charset="0"/>
              </a:rPr>
              <a:t>M</a:t>
            </a:r>
            <a:r>
              <a:rPr lang="en-US" sz="2800" dirty="0">
                <a:latin typeface="Calibri" panose="020F0502020204030204" pitchFamily="34" charset="0"/>
                <a:cs typeface="Calibri" panose="020F0502020204030204" pitchFamily="34" charset="0"/>
              </a:rPr>
              <a:t>iddle </a:t>
            </a:r>
            <a:r>
              <a:rPr lang="en-US" sz="2800" u="sng" dirty="0">
                <a:latin typeface="Calibri" panose="020F0502020204030204" pitchFamily="34" charset="0"/>
                <a:cs typeface="Calibri" panose="020F0502020204030204" pitchFamily="34" charset="0"/>
              </a:rPr>
              <a:t>S</a:t>
            </a:r>
            <a:r>
              <a:rPr lang="en-US" sz="2800" dirty="0">
                <a:latin typeface="Calibri" panose="020F0502020204030204" pitchFamily="34" charset="0"/>
                <a:cs typeface="Calibri" panose="020F0502020204030204" pitchFamily="34" charset="0"/>
              </a:rPr>
              <a:t>tates </a:t>
            </a:r>
            <a:r>
              <a:rPr lang="en-US" sz="2800" u="sng" dirty="0">
                <a:latin typeface="Calibri" panose="020F0502020204030204" pitchFamily="34" charset="0"/>
                <a:cs typeface="Calibri" panose="020F0502020204030204" pitchFamily="34" charset="0"/>
              </a:rPr>
              <a:t>C</a:t>
            </a:r>
            <a:r>
              <a:rPr lang="en-US" sz="2800" dirty="0">
                <a:latin typeface="Calibri" panose="020F0502020204030204" pitchFamily="34" charset="0"/>
                <a:cs typeface="Calibri" panose="020F0502020204030204" pitchFamily="34" charset="0"/>
              </a:rPr>
              <a:t>ommission on </a:t>
            </a:r>
            <a:r>
              <a:rPr lang="en-US" sz="2800" u="sng" dirty="0">
                <a:latin typeface="Calibri" panose="020F0502020204030204" pitchFamily="34" charset="0"/>
                <a:cs typeface="Calibri" panose="020F0502020204030204" pitchFamily="34" charset="0"/>
              </a:rPr>
              <a:t>H</a:t>
            </a:r>
            <a:r>
              <a:rPr lang="en-US" sz="2800" dirty="0">
                <a:latin typeface="Calibri" panose="020F0502020204030204" pitchFamily="34" charset="0"/>
                <a:cs typeface="Calibri" panose="020F0502020204030204" pitchFamily="34" charset="0"/>
              </a:rPr>
              <a:t>igher </a:t>
            </a:r>
            <a:r>
              <a:rPr lang="en-US" sz="2800" u="sng" dirty="0">
                <a:latin typeface="Calibri" panose="020F0502020204030204" pitchFamily="34" charset="0"/>
                <a:cs typeface="Calibri" panose="020F0502020204030204" pitchFamily="34" charset="0"/>
              </a:rPr>
              <a:t>E</a:t>
            </a:r>
            <a:r>
              <a:rPr lang="en-US" sz="2800" dirty="0">
                <a:latin typeface="Calibri" panose="020F0502020204030204" pitchFamily="34" charset="0"/>
                <a:cs typeface="Calibri" panose="020F0502020204030204" pitchFamily="34" charset="0"/>
              </a:rPr>
              <a:t>ducation.</a:t>
            </a:r>
          </a:p>
          <a:p>
            <a:pPr marL="342900" indent="-342900" algn="l">
              <a:lnSpc>
                <a:spcPct val="100000"/>
              </a:lnSpc>
              <a:buFont typeface="Arial" panose="020B0604020202020204" pitchFamily="34" charset="0"/>
              <a:buChar char="•"/>
            </a:pPr>
            <a:r>
              <a:rPr lang="en-US" sz="2800" dirty="0">
                <a:latin typeface="Calibri" panose="020F0502020204030204" pitchFamily="34" charset="0"/>
                <a:cs typeface="Calibri" panose="020F0502020204030204" pitchFamily="34" charset="0"/>
              </a:rPr>
              <a:t>MSCHE is recognized by the U.S. Department of Education as an institutional accreditor and has accredited over 500 institutions.</a:t>
            </a:r>
          </a:p>
          <a:p>
            <a:pPr marL="342900" indent="-342900" algn="l">
              <a:lnSpc>
                <a:spcPct val="100000"/>
              </a:lnSpc>
              <a:buFont typeface="Arial" panose="020B0604020202020204" pitchFamily="34" charset="0"/>
              <a:buChar char="•"/>
            </a:pPr>
            <a:r>
              <a:rPr lang="en-US" sz="2800" dirty="0">
                <a:latin typeface="Calibri" panose="020F0502020204030204" pitchFamily="34" charset="0"/>
                <a:cs typeface="Calibri" panose="020F0502020204030204" pitchFamily="34" charset="0"/>
              </a:rPr>
              <a:t>Institutional accreditors do not accredit individual programs, units, or locations, they accredit institutions in their entirety. That’s why schools and programs have their own separate system of accreditation.</a:t>
            </a:r>
          </a:p>
        </p:txBody>
      </p:sp>
      <p:sp>
        <p:nvSpPr>
          <p:cNvPr id="4" name="Title 1">
            <a:extLst>
              <a:ext uri="{FF2B5EF4-FFF2-40B4-BE49-F238E27FC236}">
                <a16:creationId xmlns:a16="http://schemas.microsoft.com/office/drawing/2014/main" id="{763870CE-9860-A5FD-1E6D-4580CBB6D91A}"/>
              </a:ext>
            </a:extLst>
          </p:cNvPr>
          <p:cNvSpPr txBox="1">
            <a:spLocks/>
          </p:cNvSpPr>
          <p:nvPr/>
        </p:nvSpPr>
        <p:spPr>
          <a:xfrm>
            <a:off x="1001487" y="970384"/>
            <a:ext cx="9666512" cy="72186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3600" dirty="0">
                <a:latin typeface="Calibri" panose="020F0502020204030204" pitchFamily="34" charset="0"/>
                <a:cs typeface="Calibri" panose="020F0502020204030204" pitchFamily="34" charset="0"/>
              </a:rPr>
              <a:t>UMB Is Accredited as an </a:t>
            </a:r>
            <a:r>
              <a:rPr lang="en-US" sz="3600" u="sng" dirty="0">
                <a:latin typeface="Calibri" panose="020F0502020204030204" pitchFamily="34" charset="0"/>
                <a:cs typeface="Calibri" panose="020F0502020204030204" pitchFamily="34" charset="0"/>
              </a:rPr>
              <a:t>Institution</a:t>
            </a:r>
            <a:r>
              <a:rPr lang="en-US" sz="3600" dirty="0">
                <a:latin typeface="Calibri" panose="020F0502020204030204" pitchFamily="34" charset="0"/>
                <a:cs typeface="Calibri" panose="020F0502020204030204" pitchFamily="34" charset="0"/>
              </a:rPr>
              <a:t> by MSCHE</a:t>
            </a:r>
            <a:endParaRPr lang="en-US" sz="3600" b="1" dirty="0">
              <a:solidFill>
                <a:srgbClr val="C00000"/>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DEF34E41-9CFB-BE99-B08B-07667E7E5C00}"/>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8, 2023, Town Hall: </a:t>
            </a:r>
            <a:r>
              <a:rPr lang="en-US" sz="1200" dirty="0">
                <a:ea typeface="+mj-ea"/>
              </a:rPr>
              <a:t>Standards III and IV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532778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AF9999A-52BC-1D47-BF7D-8EECB798B84E}"/>
              </a:ext>
            </a:extLst>
          </p:cNvPr>
          <p:cNvSpPr/>
          <p:nvPr/>
        </p:nvSpPr>
        <p:spPr>
          <a:xfrm>
            <a:off x="5562600" y="697737"/>
            <a:ext cx="2569029" cy="75006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124ED0EF-4C17-21EE-6CC7-A6315C06E75B}"/>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8, 2023, Town Hall: </a:t>
            </a:r>
            <a:r>
              <a:rPr lang="en-US" sz="1200" dirty="0">
                <a:ea typeface="+mj-ea"/>
              </a:rPr>
              <a:t>Standards III and IV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grpSp>
        <p:nvGrpSpPr>
          <p:cNvPr id="15" name="Group 14">
            <a:extLst>
              <a:ext uri="{FF2B5EF4-FFF2-40B4-BE49-F238E27FC236}">
                <a16:creationId xmlns:a16="http://schemas.microsoft.com/office/drawing/2014/main" id="{0DC3FA3A-C6ED-9EB6-313D-134DE4E234A8}"/>
              </a:ext>
            </a:extLst>
          </p:cNvPr>
          <p:cNvGrpSpPr/>
          <p:nvPr/>
        </p:nvGrpSpPr>
        <p:grpSpPr>
          <a:xfrm>
            <a:off x="1469571" y="502090"/>
            <a:ext cx="9318171" cy="5814734"/>
            <a:chOff x="1066800" y="545634"/>
            <a:chExt cx="9318171" cy="5794507"/>
          </a:xfrm>
        </p:grpSpPr>
        <p:sp>
          <p:nvSpPr>
            <p:cNvPr id="14" name="Rectangle 13">
              <a:extLst>
                <a:ext uri="{FF2B5EF4-FFF2-40B4-BE49-F238E27FC236}">
                  <a16:creationId xmlns:a16="http://schemas.microsoft.com/office/drawing/2014/main" id="{157DD5DC-B9E3-A3D8-E65A-54FA6C653154}"/>
                </a:ext>
              </a:extLst>
            </p:cNvPr>
            <p:cNvSpPr/>
            <p:nvPr/>
          </p:nvSpPr>
          <p:spPr>
            <a:xfrm>
              <a:off x="1066800" y="697737"/>
              <a:ext cx="9318171" cy="5409149"/>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ED68793F-A620-7CF5-92A6-0725F92A9D03}"/>
                </a:ext>
              </a:extLst>
            </p:cNvPr>
            <p:cNvPicPr>
              <a:picLocks noChangeAspect="1"/>
            </p:cNvPicPr>
            <p:nvPr/>
          </p:nvPicPr>
          <p:blipFill>
            <a:blip r:embed="rId3"/>
            <a:stretch>
              <a:fillRect/>
            </a:stretch>
          </p:blipFill>
          <p:spPr>
            <a:xfrm>
              <a:off x="1292050" y="545634"/>
              <a:ext cx="9092921" cy="5794507"/>
            </a:xfrm>
            <a:prstGeom prst="rect">
              <a:avLst/>
            </a:prstGeom>
          </p:spPr>
        </p:pic>
      </p:grpSp>
    </p:spTree>
    <p:extLst>
      <p:ext uri="{BB962C8B-B14F-4D97-AF65-F5344CB8AC3E}">
        <p14:creationId xmlns:p14="http://schemas.microsoft.com/office/powerpoint/2010/main" val="124897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90D19-525F-291E-A8E0-38052E539066}"/>
              </a:ext>
            </a:extLst>
          </p:cNvPr>
          <p:cNvSpPr txBox="1">
            <a:spLocks/>
          </p:cNvSpPr>
          <p:nvPr/>
        </p:nvSpPr>
        <p:spPr>
          <a:xfrm>
            <a:off x="990600" y="829224"/>
            <a:ext cx="9677399" cy="8630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3600" b="1" dirty="0">
                <a:solidFill>
                  <a:srgbClr val="C00000"/>
                </a:solidFill>
                <a:latin typeface="Calibri" panose="020F0502020204030204" pitchFamily="34" charset="0"/>
                <a:cs typeface="Calibri" panose="020F0502020204030204" pitchFamily="34" charset="0"/>
              </a:rPr>
              <a:t>Why Does Middle States Matter?  </a:t>
            </a:r>
            <a:br>
              <a:rPr lang="en-US" sz="2400" b="1" dirty="0">
                <a:solidFill>
                  <a:prstClr val="black">
                    <a:lumMod val="65000"/>
                    <a:lumOff val="35000"/>
                  </a:prstClr>
                </a:solidFill>
                <a:latin typeface="Arial"/>
                <a:cs typeface="Arial"/>
              </a:rPr>
            </a:br>
            <a:endParaRPr lang="en-US" sz="2400" b="1" dirty="0">
              <a:solidFill>
                <a:prstClr val="black">
                  <a:lumMod val="65000"/>
                  <a:lumOff val="35000"/>
                </a:prstClr>
              </a:solidFill>
              <a:latin typeface="Arial"/>
              <a:cs typeface="Arial"/>
            </a:endParaRPr>
          </a:p>
        </p:txBody>
      </p:sp>
      <p:sp>
        <p:nvSpPr>
          <p:cNvPr id="3" name="Subtitle 2">
            <a:extLst>
              <a:ext uri="{FF2B5EF4-FFF2-40B4-BE49-F238E27FC236}">
                <a16:creationId xmlns:a16="http://schemas.microsoft.com/office/drawing/2014/main" id="{8ACD42D8-322D-2542-B0CE-E55F1BBE0F62}"/>
              </a:ext>
            </a:extLst>
          </p:cNvPr>
          <p:cNvSpPr txBox="1">
            <a:spLocks/>
          </p:cNvSpPr>
          <p:nvPr/>
        </p:nvSpPr>
        <p:spPr>
          <a:xfrm>
            <a:off x="990600" y="1511559"/>
            <a:ext cx="10150927" cy="451721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Institutional accreditation provides a “seal of approval” that is a </a:t>
            </a:r>
            <a:r>
              <a:rPr lang="en-US" u="sng" dirty="0">
                <a:latin typeface="Calibri" panose="020F0502020204030204" pitchFamily="34" charset="0"/>
                <a:cs typeface="Calibri" panose="020F0502020204030204" pitchFamily="34" charset="0"/>
              </a:rPr>
              <a:t>prerequisite</a:t>
            </a:r>
            <a:r>
              <a:rPr lang="en-US" dirty="0">
                <a:latin typeface="Calibri" panose="020F0502020204030204" pitchFamily="34" charset="0"/>
                <a:cs typeface="Calibri" panose="020F0502020204030204" pitchFamily="34" charset="0"/>
              </a:rPr>
              <a:t> for receiving federal financial aid funds!</a:t>
            </a:r>
          </a:p>
          <a:p>
            <a:pPr marL="0" indent="0">
              <a:buNone/>
            </a:pPr>
            <a:endParaRPr lang="en-US" sz="1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MSCHE mandates that its member institutions meet rigorous and comprehensive standards, which are addressed in the context of the </a:t>
            </a:r>
            <a:r>
              <a:rPr lang="en-US" b="1" dirty="0">
                <a:latin typeface="Calibri" panose="020F0502020204030204" pitchFamily="34" charset="0"/>
                <a:cs typeface="Calibri" panose="020F0502020204030204" pitchFamily="34" charset="0"/>
              </a:rPr>
              <a:t>mission</a:t>
            </a:r>
            <a:r>
              <a:rPr lang="en-US" dirty="0">
                <a:latin typeface="Calibri" panose="020F0502020204030204" pitchFamily="34" charset="0"/>
                <a:cs typeface="Calibri" panose="020F0502020204030204" pitchFamily="34" charset="0"/>
              </a:rPr>
              <a:t> of each institution and within the culture of </a:t>
            </a:r>
            <a:r>
              <a:rPr lang="en-US" b="1" dirty="0">
                <a:latin typeface="Calibri" panose="020F0502020204030204" pitchFamily="34" charset="0"/>
                <a:cs typeface="Calibri" panose="020F0502020204030204" pitchFamily="34" charset="0"/>
              </a:rPr>
              <a:t>ethical practices </a:t>
            </a:r>
            <a:r>
              <a:rPr lang="en-US" dirty="0">
                <a:latin typeface="Calibri" panose="020F0502020204030204" pitchFamily="34" charset="0"/>
                <a:cs typeface="Calibri" panose="020F0502020204030204" pitchFamily="34" charset="0"/>
              </a:rPr>
              <a:t>and </a:t>
            </a:r>
            <a:r>
              <a:rPr lang="en-US" b="1" dirty="0">
                <a:latin typeface="Calibri" panose="020F0502020204030204" pitchFamily="34" charset="0"/>
                <a:cs typeface="Calibri" panose="020F0502020204030204" pitchFamily="34" charset="0"/>
              </a:rPr>
              <a:t>institutional integrity</a:t>
            </a:r>
            <a:r>
              <a:rPr lang="en-US" dirty="0">
                <a:latin typeface="Calibri" panose="020F0502020204030204" pitchFamily="34" charset="0"/>
                <a:cs typeface="Calibri" panose="020F0502020204030204" pitchFamily="34" charset="0"/>
              </a:rPr>
              <a:t>.</a:t>
            </a:r>
          </a:p>
          <a:p>
            <a:pPr marL="0" indent="0">
              <a:buNone/>
            </a:pPr>
            <a:endParaRPr lang="en-US" sz="1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If UMB were to lose its accreditation, </a:t>
            </a:r>
            <a:r>
              <a:rPr lang="en-US" b="1" dirty="0">
                <a:solidFill>
                  <a:srgbClr val="C00000"/>
                </a:solidFill>
                <a:latin typeface="Calibri" panose="020F0502020204030204" pitchFamily="34" charset="0"/>
                <a:cs typeface="Calibri" panose="020F0502020204030204" pitchFamily="34" charset="0"/>
              </a:rPr>
              <a:t>EVERY</a:t>
            </a:r>
            <a:r>
              <a:rPr lang="en-US" dirty="0">
                <a:latin typeface="Calibri" panose="020F0502020204030204" pitchFamily="34" charset="0"/>
                <a:cs typeface="Calibri" panose="020F0502020204030204" pitchFamily="34" charset="0"/>
              </a:rPr>
              <a:t> school and program would be at risk.</a:t>
            </a:r>
          </a:p>
        </p:txBody>
      </p:sp>
      <p:sp>
        <p:nvSpPr>
          <p:cNvPr id="7" name="TextBox 6">
            <a:extLst>
              <a:ext uri="{FF2B5EF4-FFF2-40B4-BE49-F238E27FC236}">
                <a16:creationId xmlns:a16="http://schemas.microsoft.com/office/drawing/2014/main" id="{91E0655A-8FAA-8D3D-3660-5076E6BA46E8}"/>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8, 2023, Town Hall: </a:t>
            </a:r>
            <a:r>
              <a:rPr lang="en-US" sz="1200" dirty="0">
                <a:ea typeface="+mj-ea"/>
              </a:rPr>
              <a:t>Standards III and IV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17954886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9FC387D6-85C9-2206-928C-5A73272593F1}"/>
              </a:ext>
            </a:extLst>
          </p:cNvPr>
          <p:cNvSpPr txBox="1">
            <a:spLocks/>
          </p:cNvSpPr>
          <p:nvPr/>
        </p:nvSpPr>
        <p:spPr>
          <a:xfrm>
            <a:off x="1001487" y="829224"/>
            <a:ext cx="9666512" cy="73831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3600" b="1" dirty="0">
                <a:solidFill>
                  <a:srgbClr val="C00000"/>
                </a:solidFill>
                <a:latin typeface="Calibri" panose="020F0502020204030204" pitchFamily="34" charset="0"/>
                <a:cs typeface="Calibri" panose="020F0502020204030204" pitchFamily="34" charset="0"/>
              </a:rPr>
              <a:t>Middle States Standards and Requirements</a:t>
            </a:r>
          </a:p>
        </p:txBody>
      </p:sp>
      <p:sp>
        <p:nvSpPr>
          <p:cNvPr id="8" name="Subtitle 2">
            <a:extLst>
              <a:ext uri="{FF2B5EF4-FFF2-40B4-BE49-F238E27FC236}">
                <a16:creationId xmlns:a16="http://schemas.microsoft.com/office/drawing/2014/main" id="{A52A44B3-01E9-4FC8-5AF1-2C6811A37E82}"/>
              </a:ext>
            </a:extLst>
          </p:cNvPr>
          <p:cNvSpPr txBox="1">
            <a:spLocks/>
          </p:cNvSpPr>
          <p:nvPr/>
        </p:nvSpPr>
        <p:spPr>
          <a:xfrm>
            <a:off x="1001487" y="1567543"/>
            <a:ext cx="10091056" cy="436672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400" dirty="0">
                <a:latin typeface="Calibri" panose="020F0502020204030204" pitchFamily="34" charset="0"/>
                <a:cs typeface="Calibri" panose="020F0502020204030204" pitchFamily="34" charset="0"/>
              </a:rPr>
              <a:t>Accredited institutions are expected to demonstrate compliance with MSCHE’s seven standards (and related requirements), to conduct their activities in a manner consistent with the standards and requirements, and to engage in ongoing processes of self-review and improvement.</a:t>
            </a:r>
          </a:p>
          <a:p>
            <a:pPr marL="0" indent="0">
              <a:lnSpc>
                <a:spcPct val="100000"/>
              </a:lnSpc>
              <a:buNone/>
            </a:pPr>
            <a:endParaRPr lang="en-US" sz="1200" b="1" dirty="0">
              <a:latin typeface="Calibri" panose="020F0502020204030204" pitchFamily="34" charset="0"/>
              <a:cs typeface="Calibri" panose="020F0502020204030204" pitchFamily="34" charset="0"/>
            </a:endParaRPr>
          </a:p>
          <a:p>
            <a:pPr marL="457200" marR="0" indent="0">
              <a:spcBef>
                <a:spcPts val="0"/>
              </a:spcBef>
              <a:spcAft>
                <a:spcPts val="0"/>
              </a:spcAft>
              <a:buNone/>
            </a:pPr>
            <a:r>
              <a:rPr lang="en-US" sz="2400">
                <a:effectLst/>
                <a:latin typeface="+mn-lt"/>
                <a:ea typeface="Calibri" panose="020F0502020204030204" pitchFamily="34" charset="0"/>
                <a:cs typeface="Times New Roman" panose="02020603050405020304" pitchFamily="18" charset="0"/>
              </a:rPr>
              <a:t>Standard I </a:t>
            </a:r>
            <a:r>
              <a:rPr lang="en-US" sz="2400" dirty="0">
                <a:effectLst/>
                <a:latin typeface="+mn-lt"/>
                <a:ea typeface="Calibri" panose="020F0502020204030204" pitchFamily="34" charset="0"/>
                <a:cs typeface="Times New Roman" panose="02020603050405020304" pitchFamily="18" charset="0"/>
              </a:rPr>
              <a:t>– Mission and Goals</a:t>
            </a:r>
            <a:endParaRPr lang="en-US" sz="2000" dirty="0">
              <a:effectLst/>
              <a:latin typeface="+mn-lt"/>
              <a:ea typeface="Calibri" panose="020F0502020204030204" pitchFamily="34" charset="0"/>
              <a:cs typeface="Times New Roman" panose="02020603050405020304" pitchFamily="18" charset="0"/>
            </a:endParaRPr>
          </a:p>
          <a:p>
            <a:pPr marL="457200" marR="0" indent="0">
              <a:spcBef>
                <a:spcPts val="0"/>
              </a:spcBef>
              <a:spcAft>
                <a:spcPts val="0"/>
              </a:spcAft>
              <a:buNone/>
            </a:pPr>
            <a:r>
              <a:rPr lang="en-US" sz="2400" dirty="0">
                <a:effectLst/>
                <a:latin typeface="+mn-lt"/>
                <a:ea typeface="Calibri" panose="020F0502020204030204" pitchFamily="34" charset="0"/>
                <a:cs typeface="Times New Roman" panose="02020603050405020304" pitchFamily="18" charset="0"/>
              </a:rPr>
              <a:t>Standard II – Ethics and Integrity</a:t>
            </a:r>
            <a:endParaRPr lang="en-US" sz="2000" dirty="0">
              <a:effectLst/>
              <a:latin typeface="+mn-lt"/>
              <a:ea typeface="Calibri" panose="020F0502020204030204" pitchFamily="34" charset="0"/>
              <a:cs typeface="Times New Roman" panose="02020603050405020304" pitchFamily="18" charset="0"/>
            </a:endParaRPr>
          </a:p>
          <a:p>
            <a:pPr marL="457200" marR="0" indent="0">
              <a:spcBef>
                <a:spcPts val="0"/>
              </a:spcBef>
              <a:spcAft>
                <a:spcPts val="0"/>
              </a:spcAft>
              <a:buNone/>
            </a:pPr>
            <a:r>
              <a:rPr lang="en-US" sz="2400" b="1" dirty="0">
                <a:effectLst/>
                <a:latin typeface="+mn-lt"/>
                <a:ea typeface="Calibri" panose="020F0502020204030204" pitchFamily="34" charset="0"/>
                <a:cs typeface="Times New Roman" panose="02020603050405020304" pitchFamily="18" charset="0"/>
              </a:rPr>
              <a:t>Standard III – Design and Delivery of the Student Learning Experience</a:t>
            </a:r>
            <a:endParaRPr lang="en-US" sz="2000" b="1" dirty="0">
              <a:effectLst/>
              <a:latin typeface="+mn-lt"/>
              <a:ea typeface="Calibri" panose="020F0502020204030204" pitchFamily="34" charset="0"/>
              <a:cs typeface="Times New Roman" panose="02020603050405020304" pitchFamily="18" charset="0"/>
            </a:endParaRPr>
          </a:p>
          <a:p>
            <a:pPr marL="457200" marR="0" indent="0">
              <a:spcBef>
                <a:spcPts val="0"/>
              </a:spcBef>
              <a:spcAft>
                <a:spcPts val="0"/>
              </a:spcAft>
              <a:buNone/>
            </a:pPr>
            <a:r>
              <a:rPr lang="en-US" sz="2400" b="1" dirty="0">
                <a:effectLst/>
                <a:latin typeface="+mn-lt"/>
                <a:ea typeface="Calibri" panose="020F0502020204030204" pitchFamily="34" charset="0"/>
                <a:cs typeface="Times New Roman" panose="02020603050405020304" pitchFamily="18" charset="0"/>
              </a:rPr>
              <a:t>Standard IV – Support of the Student Experience</a:t>
            </a:r>
            <a:endParaRPr lang="en-US" sz="2000" b="1" dirty="0">
              <a:effectLst/>
              <a:latin typeface="+mn-lt"/>
              <a:ea typeface="Calibri" panose="020F0502020204030204" pitchFamily="34" charset="0"/>
              <a:cs typeface="Times New Roman" panose="02020603050405020304" pitchFamily="18" charset="0"/>
            </a:endParaRPr>
          </a:p>
          <a:p>
            <a:pPr marL="457200" marR="0" indent="0">
              <a:spcBef>
                <a:spcPts val="0"/>
              </a:spcBef>
              <a:spcAft>
                <a:spcPts val="0"/>
              </a:spcAft>
              <a:buNone/>
            </a:pPr>
            <a:r>
              <a:rPr lang="en-US" sz="2400" dirty="0">
                <a:effectLst/>
                <a:latin typeface="+mn-lt"/>
                <a:ea typeface="Calibri" panose="020F0502020204030204" pitchFamily="34" charset="0"/>
                <a:cs typeface="Times New Roman" panose="02020603050405020304" pitchFamily="18" charset="0"/>
              </a:rPr>
              <a:t>Standard V – Educational Effectiveness Assessment</a:t>
            </a:r>
            <a:endParaRPr lang="en-US" sz="2000" dirty="0">
              <a:effectLst/>
              <a:latin typeface="+mn-lt"/>
              <a:ea typeface="Calibri" panose="020F0502020204030204" pitchFamily="34" charset="0"/>
              <a:cs typeface="Times New Roman" panose="02020603050405020304" pitchFamily="18" charset="0"/>
            </a:endParaRPr>
          </a:p>
          <a:p>
            <a:pPr marL="457200" marR="0" indent="0">
              <a:spcBef>
                <a:spcPts val="0"/>
              </a:spcBef>
              <a:spcAft>
                <a:spcPts val="0"/>
              </a:spcAft>
              <a:buNone/>
            </a:pPr>
            <a:r>
              <a:rPr lang="en-US" sz="2400" dirty="0">
                <a:effectLst/>
                <a:latin typeface="+mn-lt"/>
                <a:ea typeface="Calibri" panose="020F0502020204030204" pitchFamily="34" charset="0"/>
                <a:cs typeface="Times New Roman" panose="02020603050405020304" pitchFamily="18" charset="0"/>
              </a:rPr>
              <a:t>Standard VI – Planning, Resources, and Institutional Improvement</a:t>
            </a:r>
            <a:endParaRPr lang="en-US" sz="2000" dirty="0">
              <a:effectLst/>
              <a:latin typeface="+mn-lt"/>
              <a:ea typeface="Calibri" panose="020F0502020204030204" pitchFamily="34" charset="0"/>
              <a:cs typeface="Times New Roman" panose="02020603050405020304" pitchFamily="18" charset="0"/>
            </a:endParaRPr>
          </a:p>
          <a:p>
            <a:pPr marL="457200" marR="0" indent="0">
              <a:spcBef>
                <a:spcPts val="0"/>
              </a:spcBef>
              <a:spcAft>
                <a:spcPts val="0"/>
              </a:spcAft>
              <a:buNone/>
            </a:pPr>
            <a:r>
              <a:rPr lang="en-US" sz="2400" dirty="0">
                <a:effectLst/>
                <a:latin typeface="+mn-lt"/>
                <a:ea typeface="Times New Roman" panose="02020603050405020304" pitchFamily="18" charset="0"/>
              </a:rPr>
              <a:t>Standard VII – Governance, Leadership, and Administration</a:t>
            </a:r>
            <a:endParaRPr lang="en-US" sz="2000" dirty="0">
              <a:effectLst/>
              <a:latin typeface="+mn-lt"/>
              <a:ea typeface="Times New Roman" panose="02020603050405020304" pitchFamily="18" charset="0"/>
            </a:endParaRPr>
          </a:p>
          <a:p>
            <a:pPr marL="0" indent="0">
              <a:lnSpc>
                <a:spcPct val="100000"/>
              </a:lnSpc>
              <a:buNone/>
            </a:pPr>
            <a:endParaRPr lang="en-US" sz="2400" b="1" dirty="0">
              <a:latin typeface="Calibri" panose="020F0502020204030204" pitchFamily="34" charset="0"/>
              <a:cs typeface="Calibri" panose="020F0502020204030204" pitchFamily="34" charset="0"/>
            </a:endParaRPr>
          </a:p>
          <a:p>
            <a:pPr marL="0" indent="0">
              <a:lnSpc>
                <a:spcPct val="100000"/>
              </a:lnSpc>
              <a:buNone/>
            </a:pPr>
            <a:endParaRPr lang="en-US" sz="2400" dirty="0">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82F88677-0C74-8BD2-FF6E-303798FE41D8}"/>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8, 2023, Town Hall: </a:t>
            </a:r>
            <a:r>
              <a:rPr lang="en-US" sz="1200" dirty="0">
                <a:ea typeface="+mj-ea"/>
              </a:rPr>
              <a:t>Standards III and IV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8167070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2371" y="1659285"/>
            <a:ext cx="9971315" cy="3908762"/>
          </a:xfrm>
          <a:prstGeom prst="rect">
            <a:avLst/>
          </a:prstGeom>
          <a:noFill/>
        </p:spPr>
        <p:txBody>
          <a:bodyPr wrap="square" rtlCol="0">
            <a:spAutoFit/>
          </a:bodyPr>
          <a:lstStyle/>
          <a:p>
            <a:pPr marL="342900" indent="-342900">
              <a:buFont typeface="Arial" panose="020B0604020202020204" pitchFamily="34" charset="0"/>
              <a:buChar char="•"/>
            </a:pPr>
            <a:r>
              <a:rPr lang="en-US" sz="2800" dirty="0">
                <a:latin typeface="Calibri" panose="020F0502020204030204" pitchFamily="34" charset="0"/>
                <a:cs typeface="Calibri" panose="020F0502020204030204" pitchFamily="34" charset="0"/>
              </a:rPr>
              <a:t>The accreditation process has two main parts:</a:t>
            </a:r>
          </a:p>
          <a:p>
            <a:pPr marL="800100" lvl="1" indent="-342900">
              <a:buFont typeface="Arial" panose="020B0604020202020204" pitchFamily="34" charset="0"/>
              <a:buChar char="•"/>
            </a:pPr>
            <a:r>
              <a:rPr lang="en-US" sz="2800" dirty="0">
                <a:latin typeface="Calibri" panose="020F0502020204030204" pitchFamily="34" charset="0"/>
                <a:cs typeface="Calibri" panose="020F0502020204030204" pitchFamily="34" charset="0"/>
              </a:rPr>
              <a:t>The creation and submission of a Self-Study report to MSCHE.</a:t>
            </a:r>
          </a:p>
          <a:p>
            <a:pPr marL="800100" lvl="1" indent="-342900">
              <a:buFont typeface="Arial" panose="020B0604020202020204" pitchFamily="34" charset="0"/>
              <a:buChar char="•"/>
            </a:pPr>
            <a:r>
              <a:rPr lang="en-US" sz="2800" dirty="0">
                <a:latin typeface="Calibri" panose="020F0502020204030204" pitchFamily="34" charset="0"/>
                <a:cs typeface="Calibri" panose="020F0502020204030204" pitchFamily="34" charset="0"/>
              </a:rPr>
              <a:t>A multiday site visit and review in spring 2025 by a team composed of peer evaluators from other accredited institutions organized by MSCHE.</a:t>
            </a:r>
          </a:p>
          <a:p>
            <a:endParaRPr lang="en-US" sz="12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800" dirty="0">
                <a:latin typeface="Calibri" panose="020F0502020204030204" pitchFamily="34" charset="0"/>
                <a:cs typeface="Calibri" panose="020F0502020204030204" pitchFamily="34" charset="0"/>
              </a:rPr>
              <a:t>UMB’s MSCHE accreditation was reaffirmed in June 2016.</a:t>
            </a:r>
          </a:p>
          <a:p>
            <a:endParaRPr lang="en-US" sz="12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800" dirty="0">
                <a:latin typeface="Calibri" panose="020F0502020204030204" pitchFamily="34" charset="0"/>
                <a:cs typeface="Calibri" panose="020F0502020204030204" pitchFamily="34" charset="0"/>
              </a:rPr>
              <a:t>UMB’s accreditation status will be acted on again by MSCHE in 2025.  </a:t>
            </a:r>
          </a:p>
        </p:txBody>
      </p:sp>
      <p:sp>
        <p:nvSpPr>
          <p:cNvPr id="2" name="Title 1">
            <a:extLst>
              <a:ext uri="{FF2B5EF4-FFF2-40B4-BE49-F238E27FC236}">
                <a16:creationId xmlns:a16="http://schemas.microsoft.com/office/drawing/2014/main" id="{97309A67-FF64-D96D-7BCB-89803289F6BE}"/>
              </a:ext>
            </a:extLst>
          </p:cNvPr>
          <p:cNvSpPr txBox="1">
            <a:spLocks/>
          </p:cNvSpPr>
          <p:nvPr/>
        </p:nvSpPr>
        <p:spPr>
          <a:xfrm>
            <a:off x="1012371" y="829225"/>
            <a:ext cx="9655628" cy="7009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3600" b="1" dirty="0">
                <a:solidFill>
                  <a:srgbClr val="C00000"/>
                </a:solidFill>
                <a:latin typeface="Calibri" panose="020F0502020204030204" pitchFamily="34" charset="0"/>
                <a:cs typeface="Calibri" panose="020F0502020204030204" pitchFamily="34" charset="0"/>
              </a:rPr>
              <a:t>UMB’s Accreditation Components and History</a:t>
            </a:r>
          </a:p>
        </p:txBody>
      </p:sp>
      <p:sp>
        <p:nvSpPr>
          <p:cNvPr id="7" name="TextBox 6">
            <a:extLst>
              <a:ext uri="{FF2B5EF4-FFF2-40B4-BE49-F238E27FC236}">
                <a16:creationId xmlns:a16="http://schemas.microsoft.com/office/drawing/2014/main" id="{6DF2FFC1-8D8B-46E6-5385-41B6994A4519}"/>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8, 2023, Town Hall: </a:t>
            </a:r>
            <a:r>
              <a:rPr lang="en-US" sz="1200" dirty="0">
                <a:ea typeface="+mj-ea"/>
              </a:rPr>
              <a:t>Standards III and IV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7670600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493AD5E-3C8D-C0C4-AD4F-3E4CDCFF3E58}"/>
              </a:ext>
            </a:extLst>
          </p:cNvPr>
          <p:cNvSpPr txBox="1"/>
          <p:nvPr/>
        </p:nvSpPr>
        <p:spPr>
          <a:xfrm>
            <a:off x="7015397" y="2308485"/>
            <a:ext cx="184731" cy="369332"/>
          </a:xfrm>
          <a:prstGeom prst="rect">
            <a:avLst/>
          </a:prstGeom>
          <a:noFill/>
        </p:spPr>
        <p:txBody>
          <a:bodyPr wrap="none" rtlCol="0">
            <a:spAutoFit/>
          </a:bodyPr>
          <a:lstStyle/>
          <a:p>
            <a:endParaRPr lang="en-US" dirty="0"/>
          </a:p>
        </p:txBody>
      </p:sp>
      <p:sp>
        <p:nvSpPr>
          <p:cNvPr id="2" name="Title 1">
            <a:extLst>
              <a:ext uri="{FF2B5EF4-FFF2-40B4-BE49-F238E27FC236}">
                <a16:creationId xmlns:a16="http://schemas.microsoft.com/office/drawing/2014/main" id="{1F92CE89-5EF0-D4AE-B139-3E7D6F28DA64}"/>
              </a:ext>
            </a:extLst>
          </p:cNvPr>
          <p:cNvSpPr txBox="1">
            <a:spLocks/>
          </p:cNvSpPr>
          <p:nvPr/>
        </p:nvSpPr>
        <p:spPr>
          <a:xfrm>
            <a:off x="1012371" y="829224"/>
            <a:ext cx="9655628" cy="8630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3600" i="0" dirty="0">
                <a:effectLst/>
                <a:latin typeface="Calibri" panose="020F0502020204030204" pitchFamily="34" charset="0"/>
                <a:cs typeface="Calibri" panose="020F0502020204030204" pitchFamily="34" charset="0"/>
              </a:rPr>
              <a:t>Intended Outcomes of the Self-Study</a:t>
            </a:r>
            <a:endParaRPr lang="en-US" sz="3600" b="1" dirty="0">
              <a:solidFill>
                <a:srgbClr val="C00000"/>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C4EE003E-1543-BC00-CCB0-59B7F4F4976E}"/>
              </a:ext>
            </a:extLst>
          </p:cNvPr>
          <p:cNvSpPr txBox="1"/>
          <p:nvPr/>
        </p:nvSpPr>
        <p:spPr>
          <a:xfrm>
            <a:off x="1012372" y="1659285"/>
            <a:ext cx="9857792" cy="4216539"/>
          </a:xfrm>
          <a:prstGeom prst="rect">
            <a:avLst/>
          </a:prstGeom>
          <a:noFill/>
        </p:spPr>
        <p:txBody>
          <a:bodyPr wrap="square" rtlCol="0">
            <a:spAutoFit/>
          </a:bodyPr>
          <a:lstStyle/>
          <a:p>
            <a:pPr marL="457200" indent="-457200" algn="l">
              <a:buFont typeface="Arial" panose="020B0604020202020204" pitchFamily="34" charset="0"/>
              <a:buChar char="•"/>
            </a:pPr>
            <a:r>
              <a:rPr lang="en-US" sz="2800" b="0" i="0" dirty="0">
                <a:effectLst/>
              </a:rPr>
              <a:t>To engage in an inclusive and transparent self-appraisal process.</a:t>
            </a:r>
          </a:p>
          <a:p>
            <a:pPr algn="l"/>
            <a:endParaRPr lang="en-US" sz="1200" b="0" i="0" dirty="0">
              <a:effectLst/>
            </a:endParaRPr>
          </a:p>
          <a:p>
            <a:pPr marL="457200" indent="-457200" algn="l">
              <a:buFont typeface="Arial" panose="020B0604020202020204" pitchFamily="34" charset="0"/>
              <a:buChar char="•"/>
            </a:pPr>
            <a:r>
              <a:rPr lang="en-US" sz="2800" b="0" i="0" dirty="0">
                <a:effectLst/>
              </a:rPr>
              <a:t>To produce a Self-Study report that demonstrates compliance with the seven standards and related requirements.</a:t>
            </a:r>
          </a:p>
          <a:p>
            <a:pPr algn="l"/>
            <a:endParaRPr lang="en-US" sz="1200" b="0" i="0" dirty="0">
              <a:effectLst/>
            </a:endParaRPr>
          </a:p>
          <a:p>
            <a:pPr marL="457200" indent="-457200" algn="l">
              <a:buFont typeface="Arial" panose="020B0604020202020204" pitchFamily="34" charset="0"/>
              <a:buChar char="•"/>
            </a:pPr>
            <a:r>
              <a:rPr lang="en-US" sz="2800" b="0" i="0" dirty="0">
                <a:effectLst/>
              </a:rPr>
              <a:t>To develop forward-looking recommendations to inform UMB’s next Strategic Plan to move the institution further along in its quest for excellence in graduate and professional education, research, clinical activities, and service for the public.</a:t>
            </a:r>
          </a:p>
          <a:p>
            <a:pPr lvl="1" defTabSz="457200">
              <a:lnSpc>
                <a:spcPct val="100000"/>
              </a:lnSpc>
              <a:spcBef>
                <a:spcPct val="20000"/>
              </a:spcBef>
              <a:defRPr/>
            </a:pPr>
            <a:endParaRPr lang="en-US" sz="4000" dirty="0">
              <a:solidFill>
                <a:prstClr val="black"/>
              </a:solidFill>
              <a:latin typeface="Calibri"/>
              <a:cs typeface="+mn-cs"/>
            </a:endParaRPr>
          </a:p>
        </p:txBody>
      </p:sp>
      <p:sp>
        <p:nvSpPr>
          <p:cNvPr id="12" name="TextBox 11">
            <a:extLst>
              <a:ext uri="{FF2B5EF4-FFF2-40B4-BE49-F238E27FC236}">
                <a16:creationId xmlns:a16="http://schemas.microsoft.com/office/drawing/2014/main" id="{02B0325E-3D65-E4CF-3D48-2AD6A7939390}"/>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8, 2023, Town Hall: </a:t>
            </a:r>
            <a:r>
              <a:rPr lang="en-US" sz="1200" dirty="0">
                <a:ea typeface="+mj-ea"/>
              </a:rPr>
              <a:t>Standards III and IV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4255549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493AD5E-3C8D-C0C4-AD4F-3E4CDCFF3E58}"/>
              </a:ext>
            </a:extLst>
          </p:cNvPr>
          <p:cNvSpPr txBox="1"/>
          <p:nvPr/>
        </p:nvSpPr>
        <p:spPr>
          <a:xfrm>
            <a:off x="7015397" y="2308485"/>
            <a:ext cx="184731" cy="369332"/>
          </a:xfrm>
          <a:prstGeom prst="rect">
            <a:avLst/>
          </a:prstGeom>
          <a:noFill/>
        </p:spPr>
        <p:txBody>
          <a:bodyPr wrap="none" rtlCol="0">
            <a:spAutoFit/>
          </a:bodyPr>
          <a:lstStyle/>
          <a:p>
            <a:endParaRPr lang="en-US" dirty="0"/>
          </a:p>
        </p:txBody>
      </p:sp>
      <p:sp>
        <p:nvSpPr>
          <p:cNvPr id="2" name="Title 1">
            <a:extLst>
              <a:ext uri="{FF2B5EF4-FFF2-40B4-BE49-F238E27FC236}">
                <a16:creationId xmlns:a16="http://schemas.microsoft.com/office/drawing/2014/main" id="{79F371E8-85E0-8118-4DD3-5FC238215620}"/>
              </a:ext>
            </a:extLst>
          </p:cNvPr>
          <p:cNvSpPr txBox="1">
            <a:spLocks/>
          </p:cNvSpPr>
          <p:nvPr/>
        </p:nvSpPr>
        <p:spPr>
          <a:xfrm>
            <a:off x="1012371" y="829224"/>
            <a:ext cx="9655628" cy="735807"/>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b="1" kern="1200">
                <a:solidFill>
                  <a:srgbClr val="C00000"/>
                </a:solidFill>
                <a:latin typeface="Arial" panose="020B0604020202020204" pitchFamily="34" charset="0"/>
                <a:ea typeface="+mj-ea"/>
                <a:cs typeface="Arial" panose="020B0604020202020204" pitchFamily="34" charset="0"/>
              </a:defRPr>
            </a:lvl1pPr>
          </a:lstStyle>
          <a:p>
            <a:pPr algn="l"/>
            <a:r>
              <a:rPr lang="en-US" sz="3600" dirty="0">
                <a:latin typeface="Calibri" panose="020F0502020204030204" pitchFamily="34" charset="0"/>
                <a:cs typeface="Calibri" panose="020F0502020204030204" pitchFamily="34" charset="0"/>
              </a:rPr>
              <a:t>What Are Today’s Objectives?</a:t>
            </a:r>
            <a:endParaRPr lang="en-US" sz="3600" b="1" dirty="0">
              <a:solidFill>
                <a:srgbClr val="C00000"/>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C56E2AC8-36F2-C792-8071-FA550ADE03E0}"/>
              </a:ext>
            </a:extLst>
          </p:cNvPr>
          <p:cNvSpPr txBox="1"/>
          <p:nvPr/>
        </p:nvSpPr>
        <p:spPr>
          <a:xfrm>
            <a:off x="7750628" y="268634"/>
            <a:ext cx="4310743" cy="276999"/>
          </a:xfrm>
          <a:prstGeom prst="rect">
            <a:avLst/>
          </a:prstGeom>
          <a:noFill/>
        </p:spPr>
        <p:txBody>
          <a:bodyPr wrap="square" rtlCol="0">
            <a:spAutoFit/>
          </a:bodyPr>
          <a:lstStyle/>
          <a:p>
            <a:pPr algn="r"/>
            <a:r>
              <a:rPr kumimoji="0" lang="en-US" sz="1200" b="1" i="0"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Nov. 8, 2023, Town Hall: </a:t>
            </a:r>
            <a:r>
              <a:rPr lang="en-US" sz="1200" dirty="0">
                <a:ea typeface="+mj-ea"/>
              </a:rPr>
              <a:t>Standards III and IV</a:t>
            </a:r>
            <a:endParaRPr kumimoji="0" lang="en-US" sz="1200" b="1" i="1"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p:txBody>
      </p:sp>
      <p:sp>
        <p:nvSpPr>
          <p:cNvPr id="10" name="TextBox 9">
            <a:extLst>
              <a:ext uri="{FF2B5EF4-FFF2-40B4-BE49-F238E27FC236}">
                <a16:creationId xmlns:a16="http://schemas.microsoft.com/office/drawing/2014/main" id="{BE4B0B55-47DD-9913-B0E6-F9A105E592F1}"/>
              </a:ext>
            </a:extLst>
          </p:cNvPr>
          <p:cNvSpPr txBox="1"/>
          <p:nvPr/>
        </p:nvSpPr>
        <p:spPr>
          <a:xfrm>
            <a:off x="1012371" y="1565031"/>
            <a:ext cx="9829800" cy="4616648"/>
          </a:xfrm>
          <a:prstGeom prst="rect">
            <a:avLst/>
          </a:prstGeom>
          <a:noFill/>
        </p:spPr>
        <p:txBody>
          <a:bodyPr wrap="square" rtlCol="0">
            <a:spAutoFit/>
          </a:bodyPr>
          <a:lstStyle/>
          <a:p>
            <a:pPr marL="466725" lvl="1" indent="-457200" algn="l" defTabSz="457200">
              <a:lnSpc>
                <a:spcPct val="100000"/>
              </a:lnSpc>
              <a:spcBef>
                <a:spcPct val="20000"/>
              </a:spcBef>
              <a:buFont typeface="Arial" panose="020B0604020202020204" pitchFamily="34" charset="0"/>
              <a:buChar char="•"/>
              <a:defRPr/>
            </a:pPr>
            <a:r>
              <a:rPr lang="en-US" sz="3000" dirty="0">
                <a:solidFill>
                  <a:prstClr val="black"/>
                </a:solidFill>
              </a:rPr>
              <a:t>Divide into small groups to assist the Working Groups in their assessment of UMB’s satisfaction of the relevant standard and related requirements.</a:t>
            </a:r>
          </a:p>
          <a:p>
            <a:pPr marL="9525" lvl="1" algn="l" defTabSz="457200">
              <a:lnSpc>
                <a:spcPct val="100000"/>
              </a:lnSpc>
              <a:spcBef>
                <a:spcPct val="20000"/>
              </a:spcBef>
              <a:defRPr/>
            </a:pPr>
            <a:endParaRPr lang="en-US" sz="1400" dirty="0">
              <a:solidFill>
                <a:prstClr val="black"/>
              </a:solidFill>
            </a:endParaRPr>
          </a:p>
          <a:p>
            <a:pPr marL="466725" lvl="1" indent="-457200" algn="l" defTabSz="457200">
              <a:lnSpc>
                <a:spcPct val="100000"/>
              </a:lnSpc>
              <a:spcBef>
                <a:spcPct val="20000"/>
              </a:spcBef>
              <a:buFont typeface="Arial" panose="020B0604020202020204" pitchFamily="34" charset="0"/>
              <a:buChar char="•"/>
              <a:defRPr/>
            </a:pPr>
            <a:r>
              <a:rPr lang="en-US" sz="3000" dirty="0">
                <a:solidFill>
                  <a:prstClr val="black"/>
                </a:solidFill>
              </a:rPr>
              <a:t>Small groups also will consider questions seeking to identify opportunities for improvement.</a:t>
            </a:r>
          </a:p>
          <a:p>
            <a:pPr marL="9525" lvl="1" algn="l" defTabSz="457200">
              <a:lnSpc>
                <a:spcPct val="100000"/>
              </a:lnSpc>
              <a:spcBef>
                <a:spcPct val="20000"/>
              </a:spcBef>
              <a:defRPr/>
            </a:pPr>
            <a:endParaRPr lang="en-US" sz="1400" dirty="0">
              <a:solidFill>
                <a:prstClr val="black"/>
              </a:solidFill>
            </a:endParaRPr>
          </a:p>
          <a:p>
            <a:pPr marL="466725" lvl="1" indent="-457200" defTabSz="457200">
              <a:spcBef>
                <a:spcPct val="20000"/>
              </a:spcBef>
              <a:buFont typeface="Arial" panose="020B0604020202020204" pitchFamily="34" charset="0"/>
              <a:buChar char="•"/>
              <a:defRPr/>
            </a:pPr>
            <a:r>
              <a:rPr lang="en-US" sz="3000" dirty="0">
                <a:cs typeface="Calibri" panose="020F0502020204030204" pitchFamily="34" charset="0"/>
              </a:rPr>
              <a:t>This town hall is an important part of UMB’s self-review process. Thank you for taking the time to be engaged!</a:t>
            </a:r>
          </a:p>
          <a:p>
            <a:pPr marL="9525" lvl="1" algn="l" defTabSz="457200">
              <a:lnSpc>
                <a:spcPct val="100000"/>
              </a:lnSpc>
              <a:spcBef>
                <a:spcPct val="20000"/>
              </a:spcBef>
              <a:defRPr/>
            </a:pPr>
            <a:endParaRPr lang="en-US" sz="3200" dirty="0">
              <a:solidFill>
                <a:prstClr val="black"/>
              </a:solidFill>
            </a:endParaRPr>
          </a:p>
        </p:txBody>
      </p:sp>
    </p:spTree>
    <p:extLst>
      <p:ext uri="{BB962C8B-B14F-4D97-AF65-F5344CB8AC3E}">
        <p14:creationId xmlns:p14="http://schemas.microsoft.com/office/powerpoint/2010/main" val="3918378578"/>
      </p:ext>
    </p:extLst>
  </p:cSld>
  <p:clrMapOvr>
    <a:masterClrMapping/>
  </p:clrMapOvr>
</p:sld>
</file>

<file path=ppt/theme/theme1.xml><?xml version="1.0" encoding="utf-8"?>
<a:theme xmlns:a="http://schemas.openxmlformats.org/drawingml/2006/main" name="Title Slide 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Slide B">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lide 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Slide B">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7934ccb-6494-414c-b99e-9951ca8b15a7">
      <Terms xmlns="http://schemas.microsoft.com/office/infopath/2007/PartnerControls"/>
    </lcf76f155ced4ddcb4097134ff3c332f>
    <TaxCatchAll xmlns="59696ad1-349c-494a-9d43-849d28a95f5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0FEE29E1524E845B18A844C1D494F47" ma:contentTypeVersion="14" ma:contentTypeDescription="Create a new document." ma:contentTypeScope="" ma:versionID="843daa72827f1f9aa2864368309e445d">
  <xsd:schema xmlns:xsd="http://www.w3.org/2001/XMLSchema" xmlns:xs="http://www.w3.org/2001/XMLSchema" xmlns:p="http://schemas.microsoft.com/office/2006/metadata/properties" xmlns:ns2="c7934ccb-6494-414c-b99e-9951ca8b15a7" xmlns:ns3="59696ad1-349c-494a-9d43-849d28a95f57" targetNamespace="http://schemas.microsoft.com/office/2006/metadata/properties" ma:root="true" ma:fieldsID="d2d557fc32b5db0073f9ba4fd4713dbe" ns2:_="" ns3:_="">
    <xsd:import namespace="c7934ccb-6494-414c-b99e-9951ca8b15a7"/>
    <xsd:import namespace="59696ad1-349c-494a-9d43-849d28a95f5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934ccb-6494-414c-b99e-9951ca8b15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9d37ae30-1c3a-40e1-94c5-05ea5a1665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9696ad1-349c-494a-9d43-849d28a95f5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79d6d572-f885-43aa-89a3-42100f51c64d}" ma:internalName="TaxCatchAll" ma:showField="CatchAllData" ma:web="59696ad1-349c-494a-9d43-849d28a95f5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7CCD80-D4E2-4F09-A62E-E188A9AD1D0E}">
  <ds:schemaRefs>
    <ds:schemaRef ds:uri="http://schemas.openxmlformats.org/package/2006/metadata/core-properties"/>
    <ds:schemaRef ds:uri="http://purl.org/dc/terms/"/>
    <ds:schemaRef ds:uri="c7934ccb-6494-414c-b99e-9951ca8b15a7"/>
    <ds:schemaRef ds:uri="http://schemas.microsoft.com/office/2006/documentManagement/types"/>
    <ds:schemaRef ds:uri="59696ad1-349c-494a-9d43-849d28a95f57"/>
    <ds:schemaRef ds:uri="http://schemas.microsoft.com/office/2006/metadata/properties"/>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C512F1ED-803B-4333-849D-95D6D2355A6D}">
  <ds:schemaRefs>
    <ds:schemaRef ds:uri="http://schemas.microsoft.com/sharepoint/v3/contenttype/forms"/>
  </ds:schemaRefs>
</ds:datastoreItem>
</file>

<file path=customXml/itemProps3.xml><?xml version="1.0" encoding="utf-8"?>
<ds:datastoreItem xmlns:ds="http://schemas.openxmlformats.org/officeDocument/2006/customXml" ds:itemID="{9C0234AB-336D-471B-B6D8-2069502970C7}">
  <ds:schemaRefs>
    <ds:schemaRef ds:uri="59696ad1-349c-494a-9d43-849d28a95f57"/>
    <ds:schemaRef ds:uri="c7934ccb-6494-414c-b99e-9951ca8b15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1630</TotalTime>
  <Words>1932</Words>
  <Application>Microsoft Office PowerPoint</Application>
  <PresentationFormat>Widescreen</PresentationFormat>
  <Paragraphs>156</Paragraphs>
  <Slides>20</Slides>
  <Notes>13</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20</vt:i4>
      </vt:variant>
    </vt:vector>
  </HeadingPairs>
  <TitlesOfParts>
    <vt:vector size="30" baseType="lpstr">
      <vt:lpstr>72</vt:lpstr>
      <vt:lpstr>Arial</vt:lpstr>
      <vt:lpstr>Calibri</vt:lpstr>
      <vt:lpstr>Calibri Light</vt:lpstr>
      <vt:lpstr>Gotham SSm 4r</vt:lpstr>
      <vt:lpstr>Open Sans</vt:lpstr>
      <vt:lpstr>Title Slide A</vt:lpstr>
      <vt:lpstr>Title Slide B</vt:lpstr>
      <vt:lpstr>Slide A</vt:lpstr>
      <vt:lpstr>Slide B</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Input and Considerations from Your Groups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Baffuto, Michelle</dc:creator>
  <cp:lastModifiedBy>Meadows, Victoria</cp:lastModifiedBy>
  <cp:revision>58</cp:revision>
  <cp:lastPrinted>2023-11-08T13:46:54Z</cp:lastPrinted>
  <dcterms:created xsi:type="dcterms:W3CDTF">2023-03-29T17:04:50Z</dcterms:created>
  <dcterms:modified xsi:type="dcterms:W3CDTF">2023-11-08T14:19:29Z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0x01010030FEE29E1524E845B18A844C1D494F47</vt:lpwstr>
  </property>
</Properties>
</file>