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21945600" cy="3291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4"/>
    <p:restoredTop sz="94688"/>
  </p:normalViewPr>
  <p:slideViewPr>
    <p:cSldViewPr snapToGrid="0" snapToObjects="1" showGuides="1">
      <p:cViewPr varScale="1">
        <p:scale>
          <a:sx n="23" d="100"/>
          <a:sy n="23" d="100"/>
        </p:scale>
        <p:origin x="3390" y="4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zanski, James" userId="ab4eee14-0a56-444f-93b3-aedfe988e5c1" providerId="ADAL" clId="{EDA01DE4-EB8A-4398-A372-2763225DCC4B}"/>
    <pc:docChg chg="modSld">
      <pc:chgData name="Mszanski, James" userId="ab4eee14-0a56-444f-93b3-aedfe988e5c1" providerId="ADAL" clId="{EDA01DE4-EB8A-4398-A372-2763225DCC4B}" dt="2024-07-22T18:17:41.097" v="19" actId="20577"/>
      <pc:docMkLst>
        <pc:docMk/>
      </pc:docMkLst>
      <pc:sldChg chg="modSp mod">
        <pc:chgData name="Mszanski, James" userId="ab4eee14-0a56-444f-93b3-aedfe988e5c1" providerId="ADAL" clId="{EDA01DE4-EB8A-4398-A372-2763225DCC4B}" dt="2024-07-22T18:17:41.097" v="19" actId="20577"/>
        <pc:sldMkLst>
          <pc:docMk/>
          <pc:sldMk cId="4018353612" sldId="256"/>
        </pc:sldMkLst>
        <pc:graphicFrameChg chg="modGraphic">
          <ac:chgData name="Mszanski, James" userId="ab4eee14-0a56-444f-93b3-aedfe988e5c1" providerId="ADAL" clId="{EDA01DE4-EB8A-4398-A372-2763225DCC4B}" dt="2024-07-22T18:17:41.097" v="19" actId="20577"/>
          <ac:graphicFrameMkLst>
            <pc:docMk/>
            <pc:sldMk cId="4018353612" sldId="256"/>
            <ac:graphicFrameMk id="10" creationId="{6835178A-9595-7148-9927-8E08D7BABA7A}"/>
          </ac:graphicFrameMkLst>
        </pc:graphicFrameChg>
      </pc:sldChg>
    </pc:docChg>
  </pc:docChgLst>
  <pc:docChgLst>
    <pc:chgData name="Mszanski, James" userId="ab4eee14-0a56-444f-93b3-aedfe988e5c1" providerId="ADAL" clId="{E0927140-F206-4AA3-8BF3-CB7DB4D17D5B}"/>
    <pc:docChg chg="undo custSel modSld">
      <pc:chgData name="Mszanski, James" userId="ab4eee14-0a56-444f-93b3-aedfe988e5c1" providerId="ADAL" clId="{E0927140-F206-4AA3-8BF3-CB7DB4D17D5B}" dt="2023-07-28T14:56:07.753" v="126" actId="1076"/>
      <pc:docMkLst>
        <pc:docMk/>
      </pc:docMkLst>
      <pc:sldChg chg="addSp delSp modSp mod">
        <pc:chgData name="Mszanski, James" userId="ab4eee14-0a56-444f-93b3-aedfe988e5c1" providerId="ADAL" clId="{E0927140-F206-4AA3-8BF3-CB7DB4D17D5B}" dt="2023-07-28T14:56:07.753" v="126" actId="1076"/>
        <pc:sldMkLst>
          <pc:docMk/>
          <pc:sldMk cId="4018353612" sldId="256"/>
        </pc:sldMkLst>
        <pc:spChg chg="add del mod">
          <ac:chgData name="Mszanski, James" userId="ab4eee14-0a56-444f-93b3-aedfe988e5c1" providerId="ADAL" clId="{E0927140-F206-4AA3-8BF3-CB7DB4D17D5B}" dt="2023-07-25T17:07:03.473" v="32"/>
          <ac:spMkLst>
            <pc:docMk/>
            <pc:sldMk cId="4018353612" sldId="256"/>
            <ac:spMk id="2" creationId="{02DA54C7-30EE-A96A-96E6-657178F08002}"/>
          </ac:spMkLst>
        </pc:spChg>
        <pc:spChg chg="add mod">
          <ac:chgData name="Mszanski, James" userId="ab4eee14-0a56-444f-93b3-aedfe988e5c1" providerId="ADAL" clId="{E0927140-F206-4AA3-8BF3-CB7DB4D17D5B}" dt="2023-07-28T14:55:51.068" v="124" actId="208"/>
          <ac:spMkLst>
            <pc:docMk/>
            <pc:sldMk cId="4018353612" sldId="256"/>
            <ac:spMk id="7" creationId="{1C3ED206-C8E3-70DA-60FD-04CB27924C70}"/>
          </ac:spMkLst>
        </pc:spChg>
        <pc:spChg chg="mod">
          <ac:chgData name="Mszanski, James" userId="ab4eee14-0a56-444f-93b3-aedfe988e5c1" providerId="ADAL" clId="{E0927140-F206-4AA3-8BF3-CB7DB4D17D5B}" dt="2023-07-25T17:11:02.904" v="123" actId="20577"/>
          <ac:spMkLst>
            <pc:docMk/>
            <pc:sldMk cId="4018353612" sldId="256"/>
            <ac:spMk id="8" creationId="{0763B71A-FE38-564E-9640-674F32C387E9}"/>
          </ac:spMkLst>
        </pc:spChg>
        <pc:spChg chg="mod">
          <ac:chgData name="Mszanski, James" userId="ab4eee14-0a56-444f-93b3-aedfe988e5c1" providerId="ADAL" clId="{E0927140-F206-4AA3-8BF3-CB7DB4D17D5B}" dt="2023-07-25T17:06:57.664" v="29" actId="1076"/>
          <ac:spMkLst>
            <pc:docMk/>
            <pc:sldMk cId="4018353612" sldId="256"/>
            <ac:spMk id="11" creationId="{9545FED0-997D-424E-90E2-A57CA607C7D0}"/>
          </ac:spMkLst>
        </pc:spChg>
        <pc:spChg chg="mod">
          <ac:chgData name="Mszanski, James" userId="ab4eee14-0a56-444f-93b3-aedfe988e5c1" providerId="ADAL" clId="{E0927140-F206-4AA3-8BF3-CB7DB4D17D5B}" dt="2023-07-25T17:10:02.329" v="84" actId="20577"/>
          <ac:spMkLst>
            <pc:docMk/>
            <pc:sldMk cId="4018353612" sldId="256"/>
            <ac:spMk id="12" creationId="{CFF0B193-584A-164F-ACDE-9741E892B99F}"/>
          </ac:spMkLst>
        </pc:spChg>
        <pc:spChg chg="add mod">
          <ac:chgData name="Mszanski, James" userId="ab4eee14-0a56-444f-93b3-aedfe988e5c1" providerId="ADAL" clId="{E0927140-F206-4AA3-8BF3-CB7DB4D17D5B}" dt="2023-07-28T14:55:55.431" v="125" actId="208"/>
          <ac:spMkLst>
            <pc:docMk/>
            <pc:sldMk cId="4018353612" sldId="256"/>
            <ac:spMk id="13" creationId="{9007B0C1-80C5-295D-7DEE-0CC4A093CB80}"/>
          </ac:spMkLst>
        </pc:spChg>
        <pc:graphicFrameChg chg="modGraphic">
          <ac:chgData name="Mszanski, James" userId="ab4eee14-0a56-444f-93b3-aedfe988e5c1" providerId="ADAL" clId="{E0927140-F206-4AA3-8BF3-CB7DB4D17D5B}" dt="2023-07-19T18:16:50.993" v="27" actId="20577"/>
          <ac:graphicFrameMkLst>
            <pc:docMk/>
            <pc:sldMk cId="4018353612" sldId="256"/>
            <ac:graphicFrameMk id="10" creationId="{6835178A-9595-7148-9927-8E08D7BABA7A}"/>
          </ac:graphicFrameMkLst>
        </pc:graphicFrameChg>
        <pc:picChg chg="del mod">
          <ac:chgData name="Mszanski, James" userId="ab4eee14-0a56-444f-93b3-aedfe988e5c1" providerId="ADAL" clId="{E0927140-F206-4AA3-8BF3-CB7DB4D17D5B}" dt="2023-07-25T17:06:59.536" v="30" actId="478"/>
          <ac:picMkLst>
            <pc:docMk/>
            <pc:sldMk cId="4018353612" sldId="256"/>
            <ac:picMk id="9" creationId="{72A646EC-1471-C811-9FCC-ADBD6C52AB1F}"/>
          </ac:picMkLst>
        </pc:picChg>
        <pc:picChg chg="mod">
          <ac:chgData name="Mszanski, James" userId="ab4eee14-0a56-444f-93b3-aedfe988e5c1" providerId="ADAL" clId="{E0927140-F206-4AA3-8BF3-CB7DB4D17D5B}" dt="2023-07-25T17:07:41.127" v="43" actId="1076"/>
          <ac:picMkLst>
            <pc:docMk/>
            <pc:sldMk cId="4018353612" sldId="256"/>
            <ac:picMk id="15" creationId="{82FF2006-FB65-18F5-7540-A2224D779A54}"/>
          </ac:picMkLst>
        </pc:picChg>
        <pc:picChg chg="add mod">
          <ac:chgData name="Mszanski, James" userId="ab4eee14-0a56-444f-93b3-aedfe988e5c1" providerId="ADAL" clId="{E0927140-F206-4AA3-8BF3-CB7DB4D17D5B}" dt="2023-07-28T14:56:07.753" v="126" actId="1076"/>
          <ac:picMkLst>
            <pc:docMk/>
            <pc:sldMk cId="4018353612" sldId="256"/>
            <ac:picMk id="16" creationId="{EC57D4E6-2561-4A09-25A5-D85A90D4CC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0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0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1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3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0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B747-751E-524D-87A4-DB7EE86BE9A5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5162-6AF4-EF48-97B4-BB451A40B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B174D5-1655-3F43-A924-60ABDB5D82F1}"/>
              </a:ext>
            </a:extLst>
          </p:cNvPr>
          <p:cNvSpPr txBox="1"/>
          <p:nvPr/>
        </p:nvSpPr>
        <p:spPr>
          <a:xfrm>
            <a:off x="896112" y="11996625"/>
            <a:ext cx="20153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b="1" dirty="0">
                <a:latin typeface="Gotham Bold" pitchFamily="2" charset="0"/>
              </a:rPr>
              <a:t>Monthly 5K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3B71A-FE38-564E-9640-674F32C387E9}"/>
              </a:ext>
            </a:extLst>
          </p:cNvPr>
          <p:cNvSpPr txBox="1"/>
          <p:nvPr/>
        </p:nvSpPr>
        <p:spPr>
          <a:xfrm>
            <a:off x="783158" y="14739675"/>
            <a:ext cx="20153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 Book" pitchFamily="2" charset="0"/>
              </a:rPr>
              <a:t>All runs begin at 12 p.m. in the lobby of the Campus Center at 621 W. Lombard St.</a:t>
            </a:r>
            <a:r>
              <a:rPr lang="en-US" sz="4000" b="1" i="1" dirty="0">
                <a:latin typeface="Gotham Book" pitchFamily="2" charset="0"/>
              </a:rPr>
              <a:t> *All 5K’s are a great place for Gym Buddies to attend and meet up!  See below for the Gym Buddies QR code!*</a:t>
            </a:r>
          </a:p>
          <a:p>
            <a:pPr algn="ctr"/>
            <a:endParaRPr lang="en-US" sz="5200" dirty="0">
              <a:latin typeface="Gotham Book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35178A-9595-7148-9927-8E08D7BAB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17573"/>
              </p:ext>
            </p:extLst>
          </p:nvPr>
        </p:nvGraphicFramePr>
        <p:xfrm>
          <a:off x="1463039" y="16346484"/>
          <a:ext cx="19019521" cy="13030200"/>
        </p:xfrm>
        <a:graphic>
          <a:graphicData uri="http://schemas.openxmlformats.org/drawingml/2006/table">
            <a:tbl>
              <a:tblPr firstRow="1" bandRow="1">
                <a:solidFill>
                  <a:srgbClr val="00759A"/>
                </a:solidFill>
                <a:tableStyleId>{5C22544A-7EE6-4342-B048-85BDC9FD1C3A}</a:tableStyleId>
              </a:tblPr>
              <a:tblGrid>
                <a:gridCol w="6062037">
                  <a:extLst>
                    <a:ext uri="{9D8B030D-6E8A-4147-A177-3AD203B41FA5}">
                      <a16:colId xmlns:a16="http://schemas.microsoft.com/office/drawing/2014/main" val="3017633321"/>
                    </a:ext>
                  </a:extLst>
                </a:gridCol>
                <a:gridCol w="6478742">
                  <a:extLst>
                    <a:ext uri="{9D8B030D-6E8A-4147-A177-3AD203B41FA5}">
                      <a16:colId xmlns:a16="http://schemas.microsoft.com/office/drawing/2014/main" val="3885746190"/>
                    </a:ext>
                  </a:extLst>
                </a:gridCol>
                <a:gridCol w="6478742">
                  <a:extLst>
                    <a:ext uri="{9D8B030D-6E8A-4147-A177-3AD203B41FA5}">
                      <a16:colId xmlns:a16="http://schemas.microsoft.com/office/drawing/2014/main" val="3790131247"/>
                    </a:ext>
                  </a:extLst>
                </a:gridCol>
              </a:tblGrid>
              <a:tr h="1070557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</a:rPr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</a:rPr>
                        <a:t>THEME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55085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</a:rPr>
                        <a:t>Fall Kickoff Run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September 11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  <a:cs typeface="Gotham Narrow Medium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UMB Attire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71785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Monster Dash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October</a:t>
                      </a:r>
                      <a:r>
                        <a:rPr lang="en-US" sz="4000" b="0" i="0" spc="-2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spc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31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  <a:cs typeface="Gotham Narrow Medium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spc="-15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Halloween Attire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75321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Turkey</a:t>
                      </a:r>
                      <a:r>
                        <a:rPr lang="en-US" sz="4000" b="0" i="0" spc="-1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Trot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November</a:t>
                      </a:r>
                      <a:r>
                        <a:rPr lang="en-US" sz="4000" b="0" i="0" spc="-7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13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spc="-15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Fall Attire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48996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Holiday </a:t>
                      </a: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Jog 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December</a:t>
                      </a:r>
                      <a:r>
                        <a:rPr lang="en-US" sz="4000" b="0" i="0" spc="-5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spc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10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  <a:cs typeface="Gotham Narrow Medium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spc="-1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Holiday </a:t>
                      </a:r>
                      <a:r>
                        <a:rPr lang="en-US" sz="4000" b="0" i="0" spc="-2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Attire 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4351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Resolution Run 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January</a:t>
                      </a:r>
                      <a:r>
                        <a:rPr lang="en-US" sz="4000" b="0" i="0" spc="-15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22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Plain</a:t>
                      </a:r>
                      <a:r>
                        <a:rPr lang="en-US" sz="4000" b="0" i="0" spc="-1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spc="-3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T-shirt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  <a:cs typeface="Gotham Narrow Medium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555342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Cupid Shuffle 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February</a:t>
                      </a:r>
                      <a:r>
                        <a:rPr lang="en-US" sz="4000" b="0" i="0" spc="-25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spc="-15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Valentine’s Day </a:t>
                      </a:r>
                      <a:r>
                        <a:rPr lang="en-US" sz="4000" b="0" i="0" spc="-2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Attire 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216029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Maryland Run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March</a:t>
                      </a:r>
                      <a:r>
                        <a:rPr lang="en-US" sz="4000" b="0" i="0" spc="-1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17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  <a:cs typeface="Gotham Narrow Medium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Maryland Attire 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520594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Earth Day Run 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April</a:t>
                      </a:r>
                      <a:r>
                        <a:rPr lang="en-US" sz="4000" b="0" i="0" spc="-1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spc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16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  <a:cs typeface="Gotham Narrow Medium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Earthy</a:t>
                      </a:r>
                      <a:r>
                        <a:rPr lang="en-US" sz="4000" b="0" i="0" spc="-5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Attire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79337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Final</a:t>
                      </a:r>
                      <a:r>
                        <a:rPr lang="en-US" sz="4000" b="0" i="0" spc="-1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Frolic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May</a:t>
                      </a:r>
                      <a:r>
                        <a:rPr lang="en-US" sz="4000" b="0" i="0" spc="-1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6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Gotham Book" pitchFamily="2" charset="0"/>
                        <a:cs typeface="Gotham Narrow Medium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UMB Pride</a:t>
                      </a:r>
                      <a:r>
                        <a:rPr lang="en-US" sz="4000" b="0" i="0" spc="-15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 </a:t>
                      </a:r>
                      <a:r>
                        <a:rPr lang="en-US" sz="4000" b="0" i="0" dirty="0">
                          <a:solidFill>
                            <a:schemeClr val="tx1"/>
                          </a:solidFill>
                          <a:latin typeface="Gotham Book" pitchFamily="2" charset="0"/>
                          <a:cs typeface="Gotham Narrow Medium"/>
                        </a:rPr>
                        <a:t>Attire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03293"/>
                  </a:ext>
                </a:extLst>
              </a:tr>
            </a:tbl>
          </a:graphicData>
        </a:graphic>
      </p:graphicFrame>
      <p:sp>
        <p:nvSpPr>
          <p:cNvPr id="11" name="object 7">
            <a:extLst>
              <a:ext uri="{FF2B5EF4-FFF2-40B4-BE49-F238E27FC236}">
                <a16:creationId xmlns:a16="http://schemas.microsoft.com/office/drawing/2014/main" id="{9545FED0-997D-424E-90E2-A57CA607C7D0}"/>
              </a:ext>
            </a:extLst>
          </p:cNvPr>
          <p:cNvSpPr/>
          <p:nvPr/>
        </p:nvSpPr>
        <p:spPr>
          <a:xfrm>
            <a:off x="17518217" y="12044711"/>
            <a:ext cx="2546020" cy="2467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F0B193-584A-164F-ACDE-9741E892B99F}"/>
              </a:ext>
            </a:extLst>
          </p:cNvPr>
          <p:cNvSpPr txBox="1"/>
          <p:nvPr/>
        </p:nvSpPr>
        <p:spPr>
          <a:xfrm>
            <a:off x="896112" y="29929779"/>
            <a:ext cx="20153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 Book" pitchFamily="2" charset="0"/>
              </a:rPr>
              <a:t>Win a prize if you attend all nine 5K’s. More information at </a:t>
            </a:r>
            <a:r>
              <a:rPr lang="en-US" sz="4000" b="1" i="1" dirty="0">
                <a:latin typeface="Gotham Book" pitchFamily="2" charset="0"/>
              </a:rPr>
              <a:t>https://www.umaryland.edu/urecfit/fitness/monthly-5k/</a:t>
            </a:r>
          </a:p>
          <a:p>
            <a:pPr algn="ctr"/>
            <a:endParaRPr lang="en-US" sz="4000" b="1" i="1" dirty="0">
              <a:latin typeface="Gotham Book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944DD-90CF-A748-AD7D-32A27E512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367"/>
          <a:stretch/>
        </p:blipFill>
        <p:spPr>
          <a:xfrm>
            <a:off x="-1" y="-1"/>
            <a:ext cx="21945600" cy="116508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1DD039-6EB9-BC4B-B358-CCBABDF33DFB}"/>
              </a:ext>
            </a:extLst>
          </p:cNvPr>
          <p:cNvSpPr/>
          <p:nvPr/>
        </p:nvSpPr>
        <p:spPr>
          <a:xfrm>
            <a:off x="-1" y="11411712"/>
            <a:ext cx="21945601" cy="548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FA902-C658-1E68-A1D7-76745117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363" y="12247666"/>
            <a:ext cx="3517638" cy="20199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FF2006-FB65-18F5-7540-A2224D779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363" y="29701927"/>
            <a:ext cx="1778925" cy="1778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ED206-C8E3-70DA-60FD-04CB27924C70}"/>
              </a:ext>
            </a:extLst>
          </p:cNvPr>
          <p:cNvSpPr txBox="1"/>
          <p:nvPr/>
        </p:nvSpPr>
        <p:spPr>
          <a:xfrm>
            <a:off x="474330" y="31518667"/>
            <a:ext cx="45929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Monthly 5K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7B0C1-80C5-295D-7DEE-0CC4A093CB80}"/>
              </a:ext>
            </a:extLst>
          </p:cNvPr>
          <p:cNvSpPr txBox="1"/>
          <p:nvPr/>
        </p:nvSpPr>
        <p:spPr>
          <a:xfrm>
            <a:off x="17830343" y="31518667"/>
            <a:ext cx="29182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Gym Buddies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57D4E6-2561-4A09-25A5-D85A90D4C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1157" y="29697772"/>
            <a:ext cx="178308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48f978b3-88bf-4ed7-a854-79b8cb526adc" xsi:nil="true"/>
    <lcf76f155ced4ddcb4097134ff3c332f xmlns="cc2af508-51da-49e2-97a4-17046c6f7ef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4C90ADEEF51469B00B6EA0401CD81" ma:contentTypeVersion="20" ma:contentTypeDescription="Create a new document." ma:contentTypeScope="" ma:versionID="eb730ed832fa0f8693a43f6eae8ddda2">
  <xsd:schema xmlns:xsd="http://www.w3.org/2001/XMLSchema" xmlns:xs="http://www.w3.org/2001/XMLSchema" xmlns:p="http://schemas.microsoft.com/office/2006/metadata/properties" xmlns:ns1="http://schemas.microsoft.com/sharepoint/v3" xmlns:ns2="cc2af508-51da-49e2-97a4-17046c6f7ef4" xmlns:ns3="24fb2690-eecd-4c27-809b-4aaa80b77969" xmlns:ns4="48f978b3-88bf-4ed7-a854-79b8cb526adc" targetNamespace="http://schemas.microsoft.com/office/2006/metadata/properties" ma:root="true" ma:fieldsID="0c7e66d4a6a60942a246ce9be755d882" ns1:_="" ns2:_="" ns3:_="" ns4:_="">
    <xsd:import namespace="http://schemas.microsoft.com/sharepoint/v3"/>
    <xsd:import namespace="cc2af508-51da-49e2-97a4-17046c6f7ef4"/>
    <xsd:import namespace="24fb2690-eecd-4c27-809b-4aaa80b77969"/>
    <xsd:import namespace="48f978b3-88bf-4ed7-a854-79b8cb526a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af508-51da-49e2-97a4-17046c6f7e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b2690-eecd-4c27-809b-4aaa80b77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978b3-88bf-4ed7-a854-79b8cb526adc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1abc2992-4ef7-441d-958b-16dbcf8a05f4}" ma:internalName="TaxCatchAll" ma:showField="CatchAllData" ma:web="48f978b3-88bf-4ed7-a854-79b8cb526a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B79DF-6A4A-4950-B3C2-1FF3942588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6E0EE0-435E-40F7-907F-D8E253C049D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24fb2690-eecd-4c27-809b-4aaa80b77969"/>
    <ds:schemaRef ds:uri="cc2af508-51da-49e2-97a4-17046c6f7ef4"/>
    <ds:schemaRef ds:uri="http://www.w3.org/XML/1998/namespace"/>
    <ds:schemaRef ds:uri="48f978b3-88bf-4ed7-a854-79b8cb526adc"/>
  </ds:schemaRefs>
</ds:datastoreItem>
</file>

<file path=customXml/itemProps3.xml><?xml version="1.0" encoding="utf-8"?>
<ds:datastoreItem xmlns:ds="http://schemas.openxmlformats.org/officeDocument/2006/customXml" ds:itemID="{E4CBD82C-B95C-4CAA-9A14-0D10102D6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2af508-51da-49e2-97a4-17046c6f7ef4"/>
    <ds:schemaRef ds:uri="24fb2690-eecd-4c27-809b-4aaa80b77969"/>
    <ds:schemaRef ds:uri="48f978b3-88bf-4ed7-a854-79b8cb526a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4649</TotalTime>
  <Words>143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Bold</vt:lpstr>
      <vt:lpstr>Gotham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Angela</dc:creator>
  <cp:lastModifiedBy>Mszanski, James</cp:lastModifiedBy>
  <cp:revision>17</cp:revision>
  <cp:lastPrinted>2022-07-07T15:55:33Z</cp:lastPrinted>
  <dcterms:created xsi:type="dcterms:W3CDTF">2019-08-21T12:02:05Z</dcterms:created>
  <dcterms:modified xsi:type="dcterms:W3CDTF">2024-07-22T18:17:51Z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0x010100D414C90ADEEF51469B00B6EA0401CD81</vt:lpwstr>
  </property>
  <property fmtid="{D5CDD505-2E9C-101B-9397-08002B2CF9AE}" pid="3" name="MediaServiceImageTags">
    <vt:lpwstr/>
  </property>
</Properties>
</file>