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68" r:id="rId5"/>
  </p:sldIdLst>
  <p:sldSz cx="7772400" cy="100584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E1D406C-8FB6-5189-3D37-3F6FB10E272C}" v="120" dt="2026-06-25T23:24:01.935"/>
    <p1510:client id="{7EC5648A-D8DA-97EB-3B07-B0C1F78C9625}" v="53" dt="2026-06-25T23:27:57.077"/>
    <p1510:client id="{E96DF855-3AFE-7082-1947-55C184EE1093}" v="89" dt="2026-06-25T23:19:26.62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303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awlinson, Zandra" userId="S::zandra.rawlinson@umaryland.edu::fbfd8d23-2447-4568-aee5-250080342b37" providerId="AD" clId="Web-{45E2B493-3A8B-372E-1560-BCA3D3209E99}"/>
    <pc:docChg chg="modSld">
      <pc:chgData name="Rawlinson, Zandra" userId="S::zandra.rawlinson@umaryland.edu::fbfd8d23-2447-4568-aee5-250080342b37" providerId="AD" clId="Web-{45E2B493-3A8B-372E-1560-BCA3D3209E99}" dt="2026-06-08T02:17:39.444" v="99" actId="20577"/>
      <pc:docMkLst>
        <pc:docMk/>
      </pc:docMkLst>
      <pc:sldChg chg="modSp">
        <pc:chgData name="Rawlinson, Zandra" userId="S::zandra.rawlinson@umaryland.edu::fbfd8d23-2447-4568-aee5-250080342b37" providerId="AD" clId="Web-{45E2B493-3A8B-372E-1560-BCA3D3209E99}" dt="2026-06-08T02:17:39.444" v="99" actId="20577"/>
        <pc:sldMkLst>
          <pc:docMk/>
          <pc:sldMk cId="3774820443" sldId="268"/>
        </pc:sldMkLst>
        <pc:spChg chg="mod">
          <ac:chgData name="Rawlinson, Zandra" userId="S::zandra.rawlinson@umaryland.edu::fbfd8d23-2447-4568-aee5-250080342b37" providerId="AD" clId="Web-{45E2B493-3A8B-372E-1560-BCA3D3209E99}" dt="2026-06-08T02:17:39.444" v="99" actId="20577"/>
          <ac:spMkLst>
            <pc:docMk/>
            <pc:sldMk cId="3774820443" sldId="268"/>
            <ac:spMk id="10" creationId="{B87A6720-EA62-392D-8BCF-8889FF1CCE45}"/>
          </ac:spMkLst>
        </pc:spChg>
        <pc:graphicFrameChg chg="mod modGraphic">
          <ac:chgData name="Rawlinson, Zandra" userId="S::zandra.rawlinson@umaryland.edu::fbfd8d23-2447-4568-aee5-250080342b37" providerId="AD" clId="Web-{45E2B493-3A8B-372E-1560-BCA3D3209E99}" dt="2026-06-08T02:15:38.830" v="11"/>
          <ac:graphicFrameMkLst>
            <pc:docMk/>
            <pc:sldMk cId="3774820443" sldId="268"/>
            <ac:graphicFrameMk id="5" creationId="{90BFD14D-B78B-0CFA-0019-B48D67341A50}"/>
          </ac:graphicFrameMkLst>
        </pc:graphicFrameChg>
      </pc:sldChg>
    </pc:docChg>
  </pc:docChgLst>
  <pc:docChgLst>
    <pc:chgData name="Rawlinson, Zandra" userId="S::zandra.rawlinson@umaryland.edu::fbfd8d23-2447-4568-aee5-250080342b37" providerId="AD" clId="Web-{7EC5648A-D8DA-97EB-3B07-B0C1F78C9625}"/>
    <pc:docChg chg="modSld">
      <pc:chgData name="Rawlinson, Zandra" userId="S::zandra.rawlinson@umaryland.edu::fbfd8d23-2447-4568-aee5-250080342b37" providerId="AD" clId="Web-{7EC5648A-D8DA-97EB-3B07-B0C1F78C9625}" dt="2026-06-25T23:27:57.077" v="49" actId="1076"/>
      <pc:docMkLst>
        <pc:docMk/>
      </pc:docMkLst>
      <pc:sldChg chg="modSp">
        <pc:chgData name="Rawlinson, Zandra" userId="S::zandra.rawlinson@umaryland.edu::fbfd8d23-2447-4568-aee5-250080342b37" providerId="AD" clId="Web-{7EC5648A-D8DA-97EB-3B07-B0C1F78C9625}" dt="2026-06-25T23:27:57.077" v="49" actId="1076"/>
        <pc:sldMkLst>
          <pc:docMk/>
          <pc:sldMk cId="3774820443" sldId="268"/>
        </pc:sldMkLst>
        <pc:spChg chg="mod">
          <ac:chgData name="Rawlinson, Zandra" userId="S::zandra.rawlinson@umaryland.edu::fbfd8d23-2447-4568-aee5-250080342b37" providerId="AD" clId="Web-{7EC5648A-D8DA-97EB-3B07-B0C1F78C9625}" dt="2026-06-25T23:27:57.077" v="49" actId="1076"/>
          <ac:spMkLst>
            <pc:docMk/>
            <pc:sldMk cId="3774820443" sldId="268"/>
            <ac:spMk id="8" creationId="{FDB753C9-6B7D-206A-2767-87BEB06E9190}"/>
          </ac:spMkLst>
        </pc:spChg>
        <pc:graphicFrameChg chg="mod modGraphic">
          <ac:chgData name="Rawlinson, Zandra" userId="S::zandra.rawlinson@umaryland.edu::fbfd8d23-2447-4568-aee5-250080342b37" providerId="AD" clId="Web-{7EC5648A-D8DA-97EB-3B07-B0C1F78C9625}" dt="2026-06-25T23:27:19.450" v="31" actId="1076"/>
          <ac:graphicFrameMkLst>
            <pc:docMk/>
            <pc:sldMk cId="3774820443" sldId="268"/>
            <ac:graphicFrameMk id="11" creationId="{128C4CBD-AE1F-6801-1A49-14C2C7562EDD}"/>
          </ac:graphicFrameMkLst>
        </pc:graphicFrameChg>
        <pc:graphicFrameChg chg="mod modGraphic">
          <ac:chgData name="Rawlinson, Zandra" userId="S::zandra.rawlinson@umaryland.edu::fbfd8d23-2447-4568-aee5-250080342b37" providerId="AD" clId="Web-{7EC5648A-D8DA-97EB-3B07-B0C1F78C9625}" dt="2026-06-25T23:27:56.170" v="48"/>
          <ac:graphicFrameMkLst>
            <pc:docMk/>
            <pc:sldMk cId="3774820443" sldId="268"/>
            <ac:graphicFrameMk id="13" creationId="{51A63F64-33EC-8D6E-3C7D-9B2ECE6E9276}"/>
          </ac:graphicFrameMkLst>
        </pc:graphicFrameChg>
      </pc:sldChg>
    </pc:docChg>
  </pc:docChgLst>
  <pc:docChgLst>
    <pc:chgData name="Rawlinson, Zandra" userId="S::zandra.rawlinson@umaryland.edu::fbfd8d23-2447-4568-aee5-250080342b37" providerId="AD" clId="Web-{E96DF855-3AFE-7082-1947-55C184EE1093}"/>
    <pc:docChg chg="modSld">
      <pc:chgData name="Rawlinson, Zandra" userId="S::zandra.rawlinson@umaryland.edu::fbfd8d23-2447-4568-aee5-250080342b37" providerId="AD" clId="Web-{E96DF855-3AFE-7082-1947-55C184EE1093}" dt="2026-06-25T23:19:12.687" v="83"/>
      <pc:docMkLst>
        <pc:docMk/>
      </pc:docMkLst>
      <pc:sldChg chg="modSp">
        <pc:chgData name="Rawlinson, Zandra" userId="S::zandra.rawlinson@umaryland.edu::fbfd8d23-2447-4568-aee5-250080342b37" providerId="AD" clId="Web-{E96DF855-3AFE-7082-1947-55C184EE1093}" dt="2026-06-25T23:19:12.687" v="83"/>
        <pc:sldMkLst>
          <pc:docMk/>
          <pc:sldMk cId="3774820443" sldId="268"/>
        </pc:sldMkLst>
        <pc:graphicFrameChg chg="mod modGraphic">
          <ac:chgData name="Rawlinson, Zandra" userId="S::zandra.rawlinson@umaryland.edu::fbfd8d23-2447-4568-aee5-250080342b37" providerId="AD" clId="Web-{E96DF855-3AFE-7082-1947-55C184EE1093}" dt="2026-06-25T23:19:12.687" v="83"/>
          <ac:graphicFrameMkLst>
            <pc:docMk/>
            <pc:sldMk cId="3774820443" sldId="268"/>
            <ac:graphicFrameMk id="5" creationId="{90BFD14D-B78B-0CFA-0019-B48D67341A50}"/>
          </ac:graphicFrameMkLst>
        </pc:graphicFrameChg>
      </pc:sldChg>
    </pc:docChg>
  </pc:docChgLst>
  <pc:docChgLst>
    <pc:chgData name="Rawlinson, Zandra" userId="S::zandra.rawlinson@umaryland.edu::fbfd8d23-2447-4568-aee5-250080342b37" providerId="AD" clId="Web-{2E1D406C-8FB6-5189-3D37-3F6FB10E272C}"/>
    <pc:docChg chg="modSld">
      <pc:chgData name="Rawlinson, Zandra" userId="S::zandra.rawlinson@umaryland.edu::fbfd8d23-2447-4568-aee5-250080342b37" providerId="AD" clId="Web-{2E1D406C-8FB6-5189-3D37-3F6FB10E272C}" dt="2026-06-25T23:24:01.935" v="119"/>
      <pc:docMkLst>
        <pc:docMk/>
      </pc:docMkLst>
      <pc:sldChg chg="modSp">
        <pc:chgData name="Rawlinson, Zandra" userId="S::zandra.rawlinson@umaryland.edu::fbfd8d23-2447-4568-aee5-250080342b37" providerId="AD" clId="Web-{2E1D406C-8FB6-5189-3D37-3F6FB10E272C}" dt="2026-06-25T23:24:01.935" v="119"/>
        <pc:sldMkLst>
          <pc:docMk/>
          <pc:sldMk cId="3774820443" sldId="268"/>
        </pc:sldMkLst>
        <pc:graphicFrameChg chg="mod modGraphic">
          <ac:chgData name="Rawlinson, Zandra" userId="S::zandra.rawlinson@umaryland.edu::fbfd8d23-2447-4568-aee5-250080342b37" providerId="AD" clId="Web-{2E1D406C-8FB6-5189-3D37-3F6FB10E272C}" dt="2026-06-25T23:24:01.935" v="119"/>
          <ac:graphicFrameMkLst>
            <pc:docMk/>
            <pc:sldMk cId="3774820443" sldId="268"/>
            <ac:graphicFrameMk id="5" creationId="{90BFD14D-B78B-0CFA-0019-B48D67341A50}"/>
          </ac:graphicFrameMkLst>
        </pc:graphicFrameChg>
        <pc:graphicFrameChg chg="mod modGraphic">
          <ac:chgData name="Rawlinson, Zandra" userId="S::zandra.rawlinson@umaryland.edu::fbfd8d23-2447-4568-aee5-250080342b37" providerId="AD" clId="Web-{2E1D406C-8FB6-5189-3D37-3F6FB10E272C}" dt="2026-06-25T23:23:08.338" v="3"/>
          <ac:graphicFrameMkLst>
            <pc:docMk/>
            <pc:sldMk cId="3774820443" sldId="268"/>
            <ac:graphicFrameMk id="11" creationId="{128C4CBD-AE1F-6801-1A49-14C2C7562EDD}"/>
          </ac:graphicFrameMkLst>
        </pc:graphicFrameChg>
        <pc:graphicFrameChg chg="mod modGraphic">
          <ac:chgData name="Rawlinson, Zandra" userId="S::zandra.rawlinson@umaryland.edu::fbfd8d23-2447-4568-aee5-250080342b37" providerId="AD" clId="Web-{2E1D406C-8FB6-5189-3D37-3F6FB10E272C}" dt="2026-06-25T23:23:16.464" v="29"/>
          <ac:graphicFrameMkLst>
            <pc:docMk/>
            <pc:sldMk cId="3774820443" sldId="268"/>
            <ac:graphicFrameMk id="12" creationId="{094AC18D-9044-84B0-30FD-C175F05CD7F0}"/>
          </ac:graphicFrameMkLst>
        </pc:graphicFrameChg>
        <pc:graphicFrameChg chg="mod modGraphic">
          <ac:chgData name="Rawlinson, Zandra" userId="S::zandra.rawlinson@umaryland.edu::fbfd8d23-2447-4568-aee5-250080342b37" providerId="AD" clId="Web-{2E1D406C-8FB6-5189-3D37-3F6FB10E272C}" dt="2026-06-25T23:23:24.746" v="45"/>
          <ac:graphicFrameMkLst>
            <pc:docMk/>
            <pc:sldMk cId="3774820443" sldId="268"/>
            <ac:graphicFrameMk id="13" creationId="{51A63F64-33EC-8D6E-3C7D-9B2ECE6E9276}"/>
          </ac:graphicFrameMkLst>
        </pc:graphicFrameChg>
        <pc:graphicFrameChg chg="mod modGraphic">
          <ac:chgData name="Rawlinson, Zandra" userId="S::zandra.rawlinson@umaryland.edu::fbfd8d23-2447-4568-aee5-250080342b37" providerId="AD" clId="Web-{2E1D406C-8FB6-5189-3D37-3F6FB10E272C}" dt="2026-06-25T23:23:31.480" v="59"/>
          <ac:graphicFrameMkLst>
            <pc:docMk/>
            <pc:sldMk cId="3774820443" sldId="268"/>
            <ac:graphicFrameMk id="14" creationId="{9B5F0AC2-9A56-BB22-FEC1-B1CF9D9A4B6A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646133"/>
            <a:ext cx="6606540" cy="3501813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5282989"/>
            <a:ext cx="5829300" cy="2428451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E6D23-76FE-4CEF-8BFF-C2B5A3214197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009D9-9DF1-4FCA-9088-7774EEA5FA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56242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E6D23-76FE-4CEF-8BFF-C2B5A3214197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009D9-9DF1-4FCA-9088-7774EEA5FA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2199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535517"/>
            <a:ext cx="1675924" cy="852402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535517"/>
            <a:ext cx="4930616" cy="85240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E6D23-76FE-4CEF-8BFF-C2B5A3214197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009D9-9DF1-4FCA-9088-7774EEA5FA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1086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E6D23-76FE-4CEF-8BFF-C2B5A3214197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009D9-9DF1-4FCA-9088-7774EEA5FA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17364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507618"/>
            <a:ext cx="6703695" cy="4184014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731215"/>
            <a:ext cx="6703695" cy="2200274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>
                    <a:tint val="82000"/>
                  </a:schemeClr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82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82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E6D23-76FE-4CEF-8BFF-C2B5A3214197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009D9-9DF1-4FCA-9088-7774EEA5FA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5740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E6D23-76FE-4CEF-8BFF-C2B5A3214197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009D9-9DF1-4FCA-9088-7774EEA5FA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1609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535519"/>
            <a:ext cx="6703695" cy="194415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465706"/>
            <a:ext cx="3288089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674110"/>
            <a:ext cx="3288089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465706"/>
            <a:ext cx="3304282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674110"/>
            <a:ext cx="3304282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E6D23-76FE-4CEF-8BFF-C2B5A3214197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009D9-9DF1-4FCA-9088-7774EEA5FA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049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E6D23-76FE-4CEF-8BFF-C2B5A3214197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009D9-9DF1-4FCA-9088-7774EEA5FA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36406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E6D23-76FE-4CEF-8BFF-C2B5A3214197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009D9-9DF1-4FCA-9088-7774EEA5FA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2326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448226"/>
            <a:ext cx="3934778" cy="7147983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E6D23-76FE-4CEF-8BFF-C2B5A3214197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009D9-9DF1-4FCA-9088-7774EEA5FA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3426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448226"/>
            <a:ext cx="3934778" cy="7147983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E6D23-76FE-4CEF-8BFF-C2B5A3214197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009D9-9DF1-4FCA-9088-7774EEA5FA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840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677584"/>
            <a:ext cx="6703695" cy="6381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CAE6D23-76FE-4CEF-8BFF-C2B5A3214197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2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E4009D9-9DF1-4FCA-9088-7774EEA5FA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1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A5AB892-D12A-2FEA-5630-BE97A708CE0A}"/>
              </a:ext>
            </a:extLst>
          </p:cNvPr>
          <p:cNvSpPr/>
          <p:nvPr/>
        </p:nvSpPr>
        <p:spPr>
          <a:xfrm>
            <a:off x="1413456" y="199728"/>
            <a:ext cx="4945488" cy="96791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91440" rIns="274320" bIns="640080" rtlCol="0" anchor="t" anchorCtr="1"/>
          <a:lstStyle/>
          <a:p>
            <a:pPr algn="ctr">
              <a:lnSpc>
                <a:spcPts val="3000"/>
              </a:lnSpc>
            </a:pPr>
            <a:r>
              <a:rPr lang="en-US" sz="2400" dirty="0">
                <a:latin typeface="Footlight MT Light" panose="0204060206030A020304" pitchFamily="18" charset="0"/>
              </a:rPr>
              <a:t>UMB SPARK! Supervisor Academy</a:t>
            </a:r>
          </a:p>
          <a:p>
            <a:pPr algn="ctr">
              <a:lnSpc>
                <a:spcPts val="3000"/>
              </a:lnSpc>
            </a:pPr>
            <a:r>
              <a:rPr lang="en-US" sz="2400">
                <a:latin typeface="Footlight MT Light"/>
              </a:rPr>
              <a:t>Fall 2026 Term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DB753C9-6B7D-206A-2767-87BEB06E9190}"/>
              </a:ext>
            </a:extLst>
          </p:cNvPr>
          <p:cNvSpPr txBox="1"/>
          <p:nvPr/>
        </p:nvSpPr>
        <p:spPr>
          <a:xfrm>
            <a:off x="332963" y="1271335"/>
            <a:ext cx="7132320" cy="307777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Registration Information</a:t>
            </a:r>
            <a:r>
              <a:rPr lang="en-US" sz="1400" dirty="0">
                <a:solidFill>
                  <a:schemeClr val="bg1"/>
                </a:solidFill>
                <a:latin typeface="Footlight MT Light" panose="0204060206030A020304" pitchFamily="18" charset="0"/>
              </a:rPr>
              <a:t>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D4BA567-487D-41E7-772E-CEF45EFDAD26}"/>
              </a:ext>
            </a:extLst>
          </p:cNvPr>
          <p:cNvSpPr txBox="1"/>
          <p:nvPr/>
        </p:nvSpPr>
        <p:spPr>
          <a:xfrm>
            <a:off x="266966" y="1691972"/>
            <a:ext cx="7107528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200" dirty="0"/>
              <a:t>There are four options for the Fall 2026 SPARK! term:</a:t>
            </a:r>
            <a:endParaRPr lang="en-US" dirty="0"/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128C4CBD-AE1F-6801-1A49-14C2C7562E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3462714"/>
              </p:ext>
            </p:extLst>
          </p:nvPr>
        </p:nvGraphicFramePr>
        <p:xfrm>
          <a:off x="320040" y="1988785"/>
          <a:ext cx="1684106" cy="8991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684106">
                  <a:extLst>
                    <a:ext uri="{9D8B030D-6E8A-4147-A177-3AD203B41FA5}">
                      <a16:colId xmlns:a16="http://schemas.microsoft.com/office/drawing/2014/main" val="759659075"/>
                    </a:ext>
                  </a:extLst>
                </a:gridCol>
              </a:tblGrid>
              <a:tr h="230381">
                <a:tc>
                  <a:txBody>
                    <a:bodyPr/>
                    <a:lstStyle/>
                    <a:p>
                      <a:pPr algn="ctr"/>
                      <a:r>
                        <a:rPr lang="en-US" sz="1200"/>
                        <a:t>Cohort 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0719231"/>
                  </a:ext>
                </a:extLst>
              </a:tr>
              <a:tr h="547375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Tuesday </a:t>
                      </a:r>
                    </a:p>
                    <a:p>
                      <a:pPr algn="ctr"/>
                      <a:r>
                        <a:rPr lang="en-US" sz="1200" dirty="0"/>
                        <a:t>AM Sessions</a:t>
                      </a:r>
                    </a:p>
                    <a:p>
                      <a:pPr algn="ctr"/>
                      <a:r>
                        <a:rPr lang="en-US" sz="1100" dirty="0"/>
                        <a:t>9:00 am – 12:00 pm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8166045"/>
                  </a:ext>
                </a:extLst>
              </a:tr>
            </a:tbl>
          </a:graphicData>
        </a:graphic>
      </p:graphicFrame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094AC18D-9044-84B0-30FD-C175F05CD7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6076331"/>
              </p:ext>
            </p:extLst>
          </p:nvPr>
        </p:nvGraphicFramePr>
        <p:xfrm>
          <a:off x="2136624" y="1988785"/>
          <a:ext cx="1684106" cy="8991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684106">
                  <a:extLst>
                    <a:ext uri="{9D8B030D-6E8A-4147-A177-3AD203B41FA5}">
                      <a16:colId xmlns:a16="http://schemas.microsoft.com/office/drawing/2014/main" val="759659075"/>
                    </a:ext>
                  </a:extLst>
                </a:gridCol>
              </a:tblGrid>
              <a:tr h="230381">
                <a:tc>
                  <a:txBody>
                    <a:bodyPr/>
                    <a:lstStyle/>
                    <a:p>
                      <a:pPr algn="ctr"/>
                      <a:r>
                        <a:rPr lang="en-US" sz="1200"/>
                        <a:t>Cohort B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0719231"/>
                  </a:ext>
                </a:extLst>
              </a:tr>
              <a:tr h="547375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Tuesday </a:t>
                      </a:r>
                    </a:p>
                    <a:p>
                      <a:pPr algn="ctr"/>
                      <a:r>
                        <a:rPr lang="en-US" sz="1200" dirty="0"/>
                        <a:t>PM Sessions</a:t>
                      </a:r>
                    </a:p>
                    <a:p>
                      <a:pPr algn="ctr"/>
                      <a:r>
                        <a:rPr lang="en-US" sz="1100" dirty="0"/>
                        <a:t>1:00 pm – 4:00 pm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8166045"/>
                  </a:ext>
                </a:extLst>
              </a:tr>
            </a:tbl>
          </a:graphicData>
        </a:graphic>
      </p:graphicFrame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51A63F64-33EC-8D6E-3C7D-9B2ECE6E927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008623"/>
              </p:ext>
            </p:extLst>
          </p:nvPr>
        </p:nvGraphicFramePr>
        <p:xfrm>
          <a:off x="3953208" y="1988785"/>
          <a:ext cx="1684106" cy="8991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684106">
                  <a:extLst>
                    <a:ext uri="{9D8B030D-6E8A-4147-A177-3AD203B41FA5}">
                      <a16:colId xmlns:a16="http://schemas.microsoft.com/office/drawing/2014/main" val="759659075"/>
                    </a:ext>
                  </a:extLst>
                </a:gridCol>
              </a:tblGrid>
              <a:tr h="230381">
                <a:tc>
                  <a:txBody>
                    <a:bodyPr/>
                    <a:lstStyle/>
                    <a:p>
                      <a:pPr algn="ctr"/>
                      <a:r>
                        <a:rPr lang="en-US" sz="1200"/>
                        <a:t>Cohort C</a:t>
                      </a:r>
                      <a:endParaRPr lang="en-US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0719231"/>
                  </a:ext>
                </a:extLst>
              </a:tr>
              <a:tr h="547375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Wednesday </a:t>
                      </a:r>
                    </a:p>
                    <a:p>
                      <a:pPr algn="ctr"/>
                      <a:r>
                        <a:rPr lang="en-US" sz="1200" dirty="0"/>
                        <a:t>AM Sessions</a:t>
                      </a:r>
                    </a:p>
                    <a:p>
                      <a:pPr algn="ctr"/>
                      <a:r>
                        <a:rPr lang="en-US" sz="1100" dirty="0"/>
                        <a:t>9:00 am – 12:00 pm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8166045"/>
                  </a:ext>
                </a:extLst>
              </a:tr>
            </a:tbl>
          </a:graphicData>
        </a:graphic>
      </p:graphicFrame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9B5F0AC2-9A56-BB22-FEC1-B1CF9D9A4B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2935844"/>
              </p:ext>
            </p:extLst>
          </p:nvPr>
        </p:nvGraphicFramePr>
        <p:xfrm>
          <a:off x="5769793" y="1988785"/>
          <a:ext cx="1684106" cy="8991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684106">
                  <a:extLst>
                    <a:ext uri="{9D8B030D-6E8A-4147-A177-3AD203B41FA5}">
                      <a16:colId xmlns:a16="http://schemas.microsoft.com/office/drawing/2014/main" val="759659075"/>
                    </a:ext>
                  </a:extLst>
                </a:gridCol>
              </a:tblGrid>
              <a:tr h="230381">
                <a:tc>
                  <a:txBody>
                    <a:bodyPr/>
                    <a:lstStyle/>
                    <a:p>
                      <a:pPr algn="ctr"/>
                      <a:r>
                        <a:rPr lang="en-US" sz="1200"/>
                        <a:t>Cohort D</a:t>
                      </a:r>
                      <a:endParaRPr lang="en-US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0719231"/>
                  </a:ext>
                </a:extLst>
              </a:tr>
              <a:tr h="547375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Wednesday</a:t>
                      </a:r>
                    </a:p>
                    <a:p>
                      <a:pPr algn="ctr"/>
                      <a:r>
                        <a:rPr lang="en-US" sz="1200" dirty="0"/>
                        <a:t> PM Sessions</a:t>
                      </a:r>
                    </a:p>
                    <a:p>
                      <a:pPr algn="ctr"/>
                      <a:r>
                        <a:rPr lang="en-US" sz="1100" dirty="0"/>
                        <a:t>1:00 pm – 4:00 pm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8166045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44467981-D157-3DD8-3B61-9895BA671365}"/>
              </a:ext>
            </a:extLst>
          </p:cNvPr>
          <p:cNvSpPr txBox="1"/>
          <p:nvPr/>
        </p:nvSpPr>
        <p:spPr>
          <a:xfrm>
            <a:off x="310903" y="3002298"/>
            <a:ext cx="7132320" cy="307777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Cohort Schedule</a:t>
            </a:r>
            <a:r>
              <a:rPr lang="en-US" sz="1400" dirty="0">
                <a:solidFill>
                  <a:schemeClr val="bg1"/>
                </a:solidFill>
                <a:latin typeface="Footlight MT Light" panose="0204060206030A020304" pitchFamily="18" charset="0"/>
              </a:rPr>
              <a:t>: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0BFD14D-B78B-0CFA-0019-B48D67341A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4878736"/>
              </p:ext>
            </p:extLst>
          </p:nvPr>
        </p:nvGraphicFramePr>
        <p:xfrm>
          <a:off x="319657" y="3372987"/>
          <a:ext cx="7133086" cy="587109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109630">
                  <a:extLst>
                    <a:ext uri="{9D8B030D-6E8A-4147-A177-3AD203B41FA5}">
                      <a16:colId xmlns:a16="http://schemas.microsoft.com/office/drawing/2014/main" val="2656770886"/>
                    </a:ext>
                  </a:extLst>
                </a:gridCol>
                <a:gridCol w="2154979">
                  <a:extLst>
                    <a:ext uri="{9D8B030D-6E8A-4147-A177-3AD203B41FA5}">
                      <a16:colId xmlns:a16="http://schemas.microsoft.com/office/drawing/2014/main" val="596131375"/>
                    </a:ext>
                  </a:extLst>
                </a:gridCol>
                <a:gridCol w="1868477">
                  <a:extLst>
                    <a:ext uri="{9D8B030D-6E8A-4147-A177-3AD203B41FA5}">
                      <a16:colId xmlns:a16="http://schemas.microsoft.com/office/drawing/2014/main" val="3869766973"/>
                    </a:ext>
                  </a:extLst>
                </a:gridCol>
              </a:tblGrid>
              <a:tr h="563338"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100" b="0">
                          <a:solidFill>
                            <a:schemeClr val="bg1"/>
                          </a:solidFill>
                        </a:rPr>
                        <a:t>Cohort  A (Tuesday AM)</a:t>
                      </a:r>
                      <a:endParaRPr lang="en-US" sz="1100"/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100" b="0">
                          <a:solidFill>
                            <a:schemeClr val="bg1"/>
                          </a:solidFill>
                        </a:rPr>
                        <a:t>Cohort  B (Tuesday PM)</a:t>
                      </a:r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100" b="0">
                          <a:solidFill>
                            <a:schemeClr val="bg1"/>
                          </a:solidFill>
                        </a:rPr>
                        <a:t>Cohort C (Wednesday AM) Cohort D  (Wednesday PM)</a:t>
                      </a:r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5408973"/>
                  </a:ext>
                </a:extLst>
              </a:tr>
              <a:tr h="454304">
                <a:tc>
                  <a:txBody>
                    <a:bodyPr/>
                    <a:lstStyle/>
                    <a:p>
                      <a:pPr algn="l"/>
                      <a:r>
                        <a:rPr lang="en-US" sz="1350" dirty="0"/>
                        <a:t>Setting Up for Excellence (In-person)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9/22/26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9/30/26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51964729"/>
                  </a:ext>
                </a:extLst>
              </a:tr>
              <a:tr h="454304">
                <a:tc>
                  <a:txBody>
                    <a:bodyPr/>
                    <a:lstStyle/>
                    <a:p>
                      <a:pPr algn="l"/>
                      <a:r>
                        <a:rPr lang="en-US" sz="1350" dirty="0"/>
                        <a:t>Leading Yourself (In-person)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10/13/26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10/21/26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51118755"/>
                  </a:ext>
                </a:extLst>
              </a:tr>
              <a:tr h="454304"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US" sz="1350" noProof="0" dirty="0"/>
                        <a:t>Leading Your Team (In-person)</a:t>
                      </a:r>
                      <a:endParaRPr lang="en-US" sz="135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11/12/26*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11/19/26*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82688949"/>
                  </a:ext>
                </a:extLst>
              </a:tr>
              <a:tr h="506663"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US" sz="1350" noProof="0" dirty="0"/>
                        <a:t>Communicating with Your Team (Virtual)</a:t>
                      </a:r>
                      <a:endParaRPr lang="en-US" sz="135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12/1/26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12/9/26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17419588"/>
                  </a:ext>
                </a:extLst>
              </a:tr>
              <a:tr h="506663"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US" sz="1350" noProof="0" dirty="0"/>
                        <a:t>Building Your Team (Virtual)</a:t>
                      </a:r>
                      <a:endParaRPr lang="en-US" sz="135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1/19/27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1/27/27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53615024"/>
                  </a:ext>
                </a:extLst>
              </a:tr>
              <a:tr h="454304"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US" sz="1350" noProof="0" dirty="0"/>
                        <a:t>Developing Your Team (Virtual)</a:t>
                      </a:r>
                      <a:endParaRPr lang="en-US" sz="135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2/9/27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2/17/27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42707882"/>
                  </a:ext>
                </a:extLst>
              </a:tr>
              <a:tr h="454304"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US" sz="1350" noProof="0" dirty="0"/>
                        <a:t>Leading with Organizational Awareness (In-person)</a:t>
                      </a:r>
                      <a:endParaRPr lang="en-US" sz="135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3/9/27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3/17/27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4283322"/>
                  </a:ext>
                </a:extLst>
              </a:tr>
              <a:tr h="454304"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noProof="0" dirty="0"/>
                        <a:t>Talent Recruitment (In person)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4/13/27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4/7/27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51091979"/>
                  </a:ext>
                </a:extLst>
              </a:tr>
              <a:tr h="506663">
                <a:tc>
                  <a:txBody>
                    <a:bodyPr/>
                    <a:lstStyle/>
                    <a:p>
                      <a:pPr algn="l"/>
                      <a:r>
                        <a:rPr lang="en-US" sz="1350" dirty="0"/>
                        <a:t>Employee &amp; Labor Relations and Performance Management (In-person)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5/6/27*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4/28/27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37489233"/>
                  </a:ext>
                </a:extLst>
              </a:tr>
              <a:tr h="506663">
                <a:tc>
                  <a:txBody>
                    <a:bodyPr/>
                    <a:lstStyle/>
                    <a:p>
                      <a:pPr algn="l"/>
                      <a:r>
                        <a:rPr lang="en-US" sz="1350" dirty="0"/>
                        <a:t>E-Learning for Excellence </a:t>
                      </a:r>
                    </a:p>
                    <a:p>
                      <a:pPr algn="l"/>
                      <a:r>
                        <a:rPr lang="en-US" sz="1350" dirty="0"/>
                        <a:t>(</a:t>
                      </a:r>
                      <a:r>
                        <a:rPr lang="en-US" sz="1350" dirty="0" err="1"/>
                        <a:t>Percipio</a:t>
                      </a:r>
                      <a:r>
                        <a:rPr lang="en-US" sz="1350" dirty="0"/>
                        <a:t> Learning Journey )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Self-Paced</a:t>
                      </a:r>
                    </a:p>
                    <a:p>
                      <a:pPr algn="ctr"/>
                      <a:r>
                        <a:rPr lang="en-US" sz="1200" dirty="0"/>
                        <a:t>(Complete by 5/7/ 2027)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13542966"/>
                  </a:ext>
                </a:extLst>
              </a:tr>
              <a:tr h="506663">
                <a:tc>
                  <a:txBody>
                    <a:bodyPr/>
                    <a:lstStyle/>
                    <a:p>
                      <a:pPr algn="l"/>
                      <a:r>
                        <a:rPr lang="en-US" sz="1350" dirty="0"/>
                        <a:t>All Groups Closing Celebration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June 2, 2027</a:t>
                      </a:r>
                    </a:p>
                    <a:p>
                      <a:pPr algn="ctr"/>
                      <a:r>
                        <a:rPr lang="en-US" sz="1200" dirty="0"/>
                        <a:t>10:00 am – 12:00 pm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1731027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B87A6720-EA62-392D-8BCF-8889FF1CCE45}"/>
              </a:ext>
            </a:extLst>
          </p:cNvPr>
          <p:cNvSpPr txBox="1"/>
          <p:nvPr/>
        </p:nvSpPr>
        <p:spPr>
          <a:xfrm>
            <a:off x="319657" y="9267457"/>
            <a:ext cx="7080507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200" dirty="0"/>
              <a:t>* Due to room availability, these sessions will take on place on a different day then </a:t>
            </a:r>
            <a:r>
              <a:rPr lang="en-US" sz="1200"/>
              <a:t>regularly scheduled</a:t>
            </a:r>
            <a:r>
              <a:rPr lang="en-US" sz="1200" dirty="0"/>
              <a:t> group dates.</a:t>
            </a:r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6E5E847-DD8B-B9BE-731E-3291D75ACF09}"/>
              </a:ext>
            </a:extLst>
          </p:cNvPr>
          <p:cNvSpPr txBox="1"/>
          <p:nvPr/>
        </p:nvSpPr>
        <p:spPr>
          <a:xfrm>
            <a:off x="3352560" y="9684930"/>
            <a:ext cx="422427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kern="100" dirty="0">
                <a:solidFill>
                  <a:schemeClr val="bg1">
                    <a:lumMod val="50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© September 2024 University of Maryland, Baltimore. 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7748204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UMB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C8102E"/>
      </a:accent1>
      <a:accent2>
        <a:srgbClr val="FFCD00"/>
      </a:accent2>
      <a:accent3>
        <a:srgbClr val="2C2A29"/>
      </a:accent3>
      <a:accent4>
        <a:srgbClr val="007698"/>
      </a:accent4>
      <a:accent5>
        <a:srgbClr val="735990"/>
      </a:accent5>
      <a:accent6>
        <a:srgbClr val="49182D"/>
      </a:accent6>
      <a:hlink>
        <a:srgbClr val="B4CC95"/>
      </a:hlink>
      <a:folHlink>
        <a:srgbClr val="95A0A9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F8D3FD3662DEE4098BB40C13333F30A" ma:contentTypeVersion="21" ma:contentTypeDescription="Create a new document." ma:contentTypeScope="" ma:versionID="0e3f3aa60c8e80e5ca1ffe19b673f79a">
  <xsd:schema xmlns:xsd="http://www.w3.org/2001/XMLSchema" xmlns:xs="http://www.w3.org/2001/XMLSchema" xmlns:p="http://schemas.microsoft.com/office/2006/metadata/properties" xmlns:ns1="http://schemas.microsoft.com/sharepoint/v3" xmlns:ns2="6c5cb92d-6898-447c-a48e-07fcb99ddbdb" xmlns:ns3="6955084a-9df2-43fb-b897-f64512ecc8e3" targetNamespace="http://schemas.microsoft.com/office/2006/metadata/properties" ma:root="true" ma:fieldsID="d40d0c579f672c325d50ac4bb5f9d201" ns1:_="" ns2:_="" ns3:_="">
    <xsd:import namespace="http://schemas.microsoft.com/sharepoint/v3"/>
    <xsd:import namespace="6c5cb92d-6898-447c-a48e-07fcb99ddbdb"/>
    <xsd:import namespace="6955084a-9df2-43fb-b897-f64512ecc8e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1:_ip_UnifiedCompliancePolicyProperties" minOccurs="0"/>
                <xsd:element ref="ns1:_ip_UnifiedCompliancePolicyUIAc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c5cb92d-6898-447c-a48e-07fcb99ddbd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9d37ae30-1c3a-40e1-94c5-05ea5a1665a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6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55084a-9df2-43fb-b897-f64512ecc8e3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5" nillable="true" ma:displayName="Taxonomy Catch All Column" ma:hidden="true" ma:list="{13a98cec-7fd2-4f04-a8a1-70ee83a5b63d}" ma:internalName="TaxCatchAll" ma:showField="CatchAllData" ma:web="6955084a-9df2-43fb-b897-f64512ecc8e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lcf76f155ced4ddcb4097134ff3c332f xmlns="6c5cb92d-6898-447c-a48e-07fcb99ddbdb">
      <Terms xmlns="http://schemas.microsoft.com/office/infopath/2007/PartnerControls"/>
    </lcf76f155ced4ddcb4097134ff3c332f>
    <TaxCatchAll xmlns="6955084a-9df2-43fb-b897-f64512ecc8e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561993D-6DC8-4BA3-BBA3-A70E7002C0E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c5cb92d-6898-447c-a48e-07fcb99ddbdb"/>
    <ds:schemaRef ds:uri="6955084a-9df2-43fb-b897-f64512ecc8e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2DCEA9D-36DF-401E-9F7D-DAF6A6DAA862}">
  <ds:schemaRefs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6955084a-9df2-43fb-b897-f64512ecc8e3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schemas.microsoft.com/sharepoint/v3"/>
    <ds:schemaRef ds:uri="http://purl.org/dc/terms/"/>
    <ds:schemaRef ds:uri="6c5cb92d-6898-447c-a48e-07fcb99ddbdb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1298CDE2-D0FB-42E1-BE3B-22D254D6208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95</TotalTime>
  <Words>236</Words>
  <Application>Microsoft Office PowerPoint</Application>
  <PresentationFormat>Custom</PresentationFormat>
  <Paragraphs>60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Footlight MT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Rutters, Jennifer</dc:creator>
  <cp:lastModifiedBy>Krishnamoorthy, Sundararaman</cp:lastModifiedBy>
  <cp:revision>133</cp:revision>
  <cp:lastPrinted>2024-09-25T13:41:40Z</cp:lastPrinted>
  <dcterms:created xsi:type="dcterms:W3CDTF">2024-09-18T17:47:33Z</dcterms:created>
  <dcterms:modified xsi:type="dcterms:W3CDTF">2026-07-13T13:05:01Z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0x0101009F8D3FD3662DEE4098BB40C13333F30A</vt:lpwstr>
  </property>
  <property fmtid="{D5CDD505-2E9C-101B-9397-08002B2CF9AE}" pid="3" name="MediaServiceImageTags">
    <vt:lpwstr/>
  </property>
</Properties>
</file>