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AF0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12B5A-519D-F148-9197-E5062C531700}" v="2" dt="2026-05-14T19:26:32.074"/>
    <p1510:client id="{CBBDB4EE-B78E-1649-8E6E-7B3C93998742}" v="3" dt="2026-05-14T19:51:47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/>
    <p:restoredTop sz="86406"/>
  </p:normalViewPr>
  <p:slideViewPr>
    <p:cSldViewPr snapToGrid="0">
      <p:cViewPr>
        <p:scale>
          <a:sx n="140" d="100"/>
          <a:sy n="140" d="100"/>
        </p:scale>
        <p:origin x="144" y="168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Vita, Ananda" userId="3ebe7548-d070-426d-abb4-f1c765502eb0" providerId="ADAL" clId="{9CE389C1-D90F-51B2-8FB3-532E9E363B71}"/>
    <pc:docChg chg="undo custSel modSld sldOrd modMainMaster">
      <pc:chgData name="La Vita, Ananda" userId="3ebe7548-d070-426d-abb4-f1c765502eb0" providerId="ADAL" clId="{9CE389C1-D90F-51B2-8FB3-532E9E363B71}" dt="2026-05-14T19:53:57.559" v="774" actId="13244"/>
      <pc:docMkLst>
        <pc:docMk/>
      </pc:docMkLst>
      <pc:sldChg chg="modSp mod ord">
        <pc:chgData name="La Vita, Ananda" userId="3ebe7548-d070-426d-abb4-f1c765502eb0" providerId="ADAL" clId="{9CE389C1-D90F-51B2-8FB3-532E9E363B71}" dt="2026-05-14T19:53:57.559" v="774" actId="13244"/>
        <pc:sldMkLst>
          <pc:docMk/>
          <pc:sldMk cId="2553647588" sldId="259"/>
        </pc:sldMkLst>
        <pc:spChg chg="mod ord">
          <ac:chgData name="La Vita, Ananda" userId="3ebe7548-d070-426d-abb4-f1c765502eb0" providerId="ADAL" clId="{9CE389C1-D90F-51B2-8FB3-532E9E363B71}" dt="2026-05-14T19:53:57.559" v="774" actId="13244"/>
          <ac:spMkLst>
            <pc:docMk/>
            <pc:sldMk cId="2553647588" sldId="259"/>
            <ac:spMk id="6" creationId="{00B9D685-0B56-9604-8080-29BF24292529}"/>
          </ac:spMkLst>
        </pc:spChg>
      </pc:sldChg>
      <pc:sldMasterChg chg="modSp mod">
        <pc:chgData name="La Vita, Ananda" userId="3ebe7548-d070-426d-abb4-f1c765502eb0" providerId="ADAL" clId="{9CE389C1-D90F-51B2-8FB3-532E9E363B71}" dt="2026-05-14T19:49:00.462" v="769" actId="6014"/>
        <pc:sldMasterMkLst>
          <pc:docMk/>
          <pc:sldMasterMk cId="2659352509" sldId="2147483648"/>
        </pc:sldMasterMkLst>
        <pc:picChg chg="mod">
          <ac:chgData name="La Vita, Ananda" userId="3ebe7548-d070-426d-abb4-f1c765502eb0" providerId="ADAL" clId="{9CE389C1-D90F-51B2-8FB3-532E9E363B71}" dt="2026-05-14T19:44:56.427" v="767"/>
          <ac:picMkLst>
            <pc:docMk/>
            <pc:sldMasterMk cId="2659352509" sldId="2147483648"/>
            <ac:picMk id="9" creationId="{17A4CE3C-953C-ED31-9836-D2DF061CE1AA}"/>
          </ac:picMkLst>
        </pc:picChg>
      </pc:sldMasterChg>
      <pc:sldMasterChg chg="modSp mod">
        <pc:chgData name="La Vita, Ananda" userId="3ebe7548-d070-426d-abb4-f1c765502eb0" providerId="ADAL" clId="{9CE389C1-D90F-51B2-8FB3-532E9E363B71}" dt="2026-05-14T19:49:17.845" v="770" actId="6014"/>
        <pc:sldMasterMkLst>
          <pc:docMk/>
          <pc:sldMasterMk cId="822031696" sldId="2147483660"/>
        </pc:sldMasterMkLst>
        <pc:picChg chg="mod">
          <ac:chgData name="La Vita, Ananda" userId="3ebe7548-d070-426d-abb4-f1c765502eb0" providerId="ADAL" clId="{9CE389C1-D90F-51B2-8FB3-532E9E363B71}" dt="2026-05-14T19:45:05.455" v="768"/>
          <ac:picMkLst>
            <pc:docMk/>
            <pc:sldMasterMk cId="822031696" sldId="2147483660"/>
            <ac:picMk id="8" creationId="{80800F11-3BAF-365A-C923-E815BBCF0125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F2EF59-E444-4986-800C-9CD3FFF45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otham Medium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ED3AB-FC53-93C8-FEF7-9DCE668B74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F589A-05E5-5545-BDF1-435D62268B3D}" type="datetime1">
              <a:rPr lang="en-US" smtClean="0">
                <a:latin typeface="Gotham Medium" pitchFamily="2" charset="0"/>
              </a:rPr>
              <a:t>5/14/26</a:t>
            </a:fld>
            <a:endParaRPr lang="en-US" dirty="0">
              <a:latin typeface="Gotham Medium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4AFF9-31C5-7B7D-1A1F-B8048A07FF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otham Medium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98F6E-9E71-6741-50F0-9CA538A42E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F385-5B23-5646-B911-00E5FB78B2B1}" type="slidenum">
              <a:rPr lang="en-US" smtClean="0">
                <a:latin typeface="Gotham Medium" pitchFamily="2" charset="0"/>
              </a:rPr>
              <a:t>‹#›</a:t>
            </a:fld>
            <a:endParaRPr lang="en-US" dirty="0"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14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otham Medium" pitchFamily="2" charset="0"/>
              </a:defRPr>
            </a:lvl1pPr>
          </a:lstStyle>
          <a:p>
            <a:fld id="{F12EDA19-A806-924B-9517-0D2D5B1B310E}" type="datetime1">
              <a:rPr lang="en-US" smtClean="0"/>
              <a:t>5/14/26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otham Medium" pitchFamily="2" charset="0"/>
              </a:defRPr>
            </a:lvl1pPr>
          </a:lstStyle>
          <a:p>
            <a:fld id="{4109FFAC-E705-2441-A8C0-DF846A0B9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407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otham Medium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2EDA19-A806-924B-9517-0D2D5B1B310E}" type="datetime1">
              <a:rPr lang="en-US" smtClean="0"/>
              <a:t>5/14/26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FFAC-E705-2441-A8C0-DF846A0B97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1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2EDA19-A806-924B-9517-0D2D5B1B310E}" type="datetime1">
              <a:rPr lang="en-US" smtClean="0"/>
              <a:t>5/14/26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FFAC-E705-2441-A8C0-DF846A0B9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1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line 1">
            <a:extLst>
              <a:ext uri="{FF2B5EF4-FFF2-40B4-BE49-F238E27FC236}">
                <a16:creationId xmlns:a16="http://schemas.microsoft.com/office/drawing/2014/main" id="{741A2E5C-B27E-3949-0AC6-DD5F4E4F6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0156" y="2922586"/>
            <a:ext cx="7756478" cy="628651"/>
          </a:xfrm>
          <a:prstGeom prst="rect">
            <a:avLst/>
          </a:prstGeom>
        </p:spPr>
        <p:txBody>
          <a:bodyPr lIns="0" rIns="0"/>
          <a:lstStyle>
            <a:lvl1pPr>
              <a:defRPr sz="4000" b="0" i="0">
                <a:latin typeface="Gotham Light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HEADLINE LINE 1</a:t>
            </a:r>
          </a:p>
        </p:txBody>
      </p:sp>
      <p:sp>
        <p:nvSpPr>
          <p:cNvPr id="10" name="Title line 2 (red)">
            <a:extLst>
              <a:ext uri="{FF2B5EF4-FFF2-40B4-BE49-F238E27FC236}">
                <a16:creationId xmlns:a16="http://schemas.microsoft.com/office/drawing/2014/main" id="{9613B3A8-1075-86FB-BAFB-522775A9F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0155" y="3627831"/>
            <a:ext cx="7756477" cy="628651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4000" b="1" i="0">
                <a:solidFill>
                  <a:srgbClr val="C8102E"/>
                </a:solidFill>
                <a:latin typeface="Gotham Bold" pitchFamily="2" charset="0"/>
                <a:cs typeface="Gotham Bold" pitchFamily="2" charset="0"/>
              </a:defRPr>
            </a:lvl1pPr>
            <a:lvl2pPr>
              <a:buNone/>
              <a:defRPr>
                <a:solidFill>
                  <a:srgbClr val="AF0E28"/>
                </a:solidFill>
              </a:defRPr>
            </a:lvl2pPr>
            <a:lvl3pPr>
              <a:buNone/>
              <a:defRPr>
                <a:solidFill>
                  <a:srgbClr val="AF0E28"/>
                </a:solidFill>
              </a:defRPr>
            </a:lvl3pPr>
            <a:lvl4pPr>
              <a:buNone/>
              <a:defRPr>
                <a:solidFill>
                  <a:srgbClr val="AF0E28"/>
                </a:solidFill>
              </a:defRPr>
            </a:lvl4pPr>
            <a:lvl5pPr>
              <a:buNone/>
              <a:defRPr>
                <a:solidFill>
                  <a:srgbClr val="AF0E28"/>
                </a:solidFill>
              </a:defRPr>
            </a:lvl5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3" name="Subtitle text">
            <a:extLst>
              <a:ext uri="{FF2B5EF4-FFF2-40B4-BE49-F238E27FC236}">
                <a16:creationId xmlns:a16="http://schemas.microsoft.com/office/drawing/2014/main" id="{DB155053-490E-9114-C012-7D8E4178C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7912" y="4475957"/>
            <a:ext cx="7756478" cy="467518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800" b="0" i="0">
                <a:latin typeface="Gotham Book" pitchFamily="2" charset="0"/>
                <a:cs typeface="Gotham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Gotham Book"/>
                <a:cs typeface="Gotham Book"/>
              </a:rPr>
              <a:t>Insert subhead text or date here…</a:t>
            </a:r>
            <a:endParaRPr lang="en-US" dirty="0">
              <a:solidFill>
                <a:srgbClr val="D60B2E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73317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slid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E3A9-A04E-B50A-52A7-B9659569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5899"/>
            <a:ext cx="9144000" cy="2024063"/>
          </a:xfrm>
          <a:prstGeom prst="rect">
            <a:avLst/>
          </a:prstGeom>
        </p:spPr>
        <p:txBody>
          <a:bodyPr anchor="b"/>
          <a:lstStyle>
            <a:lvl1pPr algn="ctr">
              <a:defRPr sz="4000" baseline="0">
                <a:solidFill>
                  <a:srgbClr val="3A3736"/>
                </a:solidFill>
                <a:latin typeface="Gotham 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A903C-03F6-3BF3-3CD0-56E58B72F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Gotham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14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 -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8D58-90BC-E62E-8F9A-6DBE0107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2C2A29"/>
                </a:solidFill>
                <a:latin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260D4-503C-A762-9634-BAE32FAF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238442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Gotham Book" pitchFamily="2" charset="0"/>
              </a:defRPr>
            </a:lvl1pPr>
            <a:lvl2pPr>
              <a:defRPr baseline="0">
                <a:solidFill>
                  <a:srgbClr val="2C2A29"/>
                </a:solidFill>
                <a:latin typeface="Gotham Book" pitchFamily="2" charset="0"/>
              </a:defRPr>
            </a:lvl2pPr>
            <a:lvl3pPr>
              <a:defRPr baseline="0">
                <a:solidFill>
                  <a:srgbClr val="2C2A29"/>
                </a:solidFill>
                <a:latin typeface="Gotham Book" pitchFamily="2" charset="0"/>
              </a:defRPr>
            </a:lvl3pPr>
            <a:lvl4pPr>
              <a:defRPr baseline="0">
                <a:solidFill>
                  <a:srgbClr val="2C2A29"/>
                </a:solidFill>
                <a:latin typeface="Gotham Book" pitchFamily="2" charset="0"/>
              </a:defRPr>
            </a:lvl4pPr>
            <a:lvl5pPr>
              <a:defRPr baseline="0">
                <a:solidFill>
                  <a:srgbClr val="2C2A29"/>
                </a:solidFill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15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ondary slide - title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4566-779D-6E85-D1EA-969DB039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8689975" cy="1325563"/>
          </a:xfrm>
          <a:prstGeom prst="rect">
            <a:avLst/>
          </a:prstGeom>
        </p:spPr>
        <p:txBody>
          <a:bodyPr anchor="b" anchorCtr="0"/>
          <a:lstStyle>
            <a:lvl1pPr>
              <a:defRPr sz="4000" baseline="0">
                <a:latin typeface="Gotham 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01734-ECC4-3A7C-F59F-7C0354C32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4754880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 baseline="0">
                <a:solidFill>
                  <a:srgbClr val="2C2A29"/>
                </a:solidFill>
                <a:latin typeface="Gotham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552B3-4EE6-7C70-A09D-0126775AD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9677"/>
            <a:ext cx="4754880" cy="2700339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2C2A29"/>
                </a:solidFill>
                <a:latin typeface="Gotham Book" pitchFamily="2" charset="0"/>
              </a:defRPr>
            </a:lvl1pPr>
            <a:lvl2pPr>
              <a:defRPr sz="1800" baseline="0">
                <a:solidFill>
                  <a:srgbClr val="2C2A29"/>
                </a:solidFill>
                <a:latin typeface="Gotham Book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1AE3E-A917-2A01-891F-C4DCE9261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5166" y="1857373"/>
            <a:ext cx="4754880" cy="64770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baseline="0">
                <a:latin typeface="Gotham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765EE-258A-2B5A-76A9-D01C48DEE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5166" y="2639676"/>
            <a:ext cx="4754880" cy="27003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2C2A29"/>
                </a:solidFill>
                <a:latin typeface="Gotham Book" pitchFamily="2" charset="0"/>
              </a:defRPr>
            </a:lvl1pPr>
            <a:lvl2pPr>
              <a:defRPr sz="1800" baseline="0">
                <a:solidFill>
                  <a:srgbClr val="2C2A29"/>
                </a:solidFill>
                <a:latin typeface="Gotham Book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5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ondary slide - pictur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3F42-3C42-CDC8-1CBA-E936AD93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5902"/>
            <a:ext cx="3932237" cy="811212"/>
          </a:xfrm>
          <a:prstGeom prst="rect">
            <a:avLst/>
          </a:prstGeom>
        </p:spPr>
        <p:txBody>
          <a:bodyPr anchor="t" anchorCtr="0"/>
          <a:lstStyle>
            <a:lvl1pPr>
              <a:defRPr sz="2800" baseline="0">
                <a:solidFill>
                  <a:srgbClr val="2C2A29"/>
                </a:solidFill>
                <a:latin typeface="Gotham 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28AEB-7279-618C-67CB-C1E2D786E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0300"/>
            <a:ext cx="3932237" cy="305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2C2A29"/>
                </a:solidFill>
                <a:latin typeface="Gotham Book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 descr="Alt text goes here">
            <a:extLst>
              <a:ext uri="{FF2B5EF4-FFF2-40B4-BE49-F238E27FC236}">
                <a16:creationId xmlns:a16="http://schemas.microsoft.com/office/drawing/2014/main" id="{FFD68623-6342-B4DA-DEB1-9D1C49D23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83172" y="1514476"/>
            <a:ext cx="5646737" cy="394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ondary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3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ART" descr="Title slide background art that includes a large decorative gray and red swoop; a University of Maryland Baltimore logo; the text “Human Resources”; the text “A Division of Administration and Finance”; and the slogan “Attract. Engage. Develop.” There is also the website URL www.umaryland.edu/hr.">
            <a:extLst>
              <a:ext uri="{FF2B5EF4-FFF2-40B4-BE49-F238E27FC236}">
                <a16:creationId xmlns:a16="http://schemas.microsoft.com/office/drawing/2014/main" id="{17A4CE3C-953C-ED31-9836-D2DF061CE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otham Boo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ART" descr="Secondary slide background art that includes a University of Maryland Baltimore logo; the text “Human Resources”; the text “A Division of Administration and Finance”; and the slogan “Attract. Engage. Develop.” There is also the website URL www.umaryland.edu/hr.">
            <a:extLst>
              <a:ext uri="{FF2B5EF4-FFF2-40B4-BE49-F238E27FC236}">
                <a16:creationId xmlns:a16="http://schemas.microsoft.com/office/drawing/2014/main" id="{80800F11-3BAF-365A-C923-E815BBCF01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9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A5A7-3D7E-AD9D-A84C-510147AB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62F73-5F3C-A129-4BCD-3F1BB0F26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E349EB-BDF7-EADC-675B-6D0DCA6CD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sclaimer text box to delete">
            <a:extLst>
              <a:ext uri="{FF2B5EF4-FFF2-40B4-BE49-F238E27FC236}">
                <a16:creationId xmlns:a16="http://schemas.microsoft.com/office/drawing/2014/main" id="{00B9D685-0B56-9604-8080-29BF24292529}"/>
              </a:ext>
            </a:extLst>
          </p:cNvPr>
          <p:cNvSpPr txBox="1"/>
          <p:nvPr/>
        </p:nvSpPr>
        <p:spPr>
          <a:xfrm>
            <a:off x="493555" y="450130"/>
            <a:ext cx="6148546" cy="584775"/>
          </a:xfrm>
          <a:prstGeom prst="rect">
            <a:avLst/>
          </a:prstGeom>
          <a:solidFill>
            <a:schemeClr val="tx1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DISCLAIMER</a:t>
            </a:r>
            <a:r>
              <a:rPr lang="en-US" sz="1600" i="1" dirty="0">
                <a:solidFill>
                  <a:schemeClr val="bg1"/>
                </a:solidFill>
              </a:rPr>
              <a:t>: PowerPoint Slide Master content does not carry over to body slides as active content that can be read by assistive devices. </a:t>
            </a:r>
          </a:p>
        </p:txBody>
      </p:sp>
    </p:spTree>
    <p:extLst>
      <p:ext uri="{BB962C8B-B14F-4D97-AF65-F5344CB8AC3E}">
        <p14:creationId xmlns:p14="http://schemas.microsoft.com/office/powerpoint/2010/main" val="255364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134738"/>
      </p:ext>
    </p:extLst>
  </p:cSld>
  <p:clrMapOvr>
    <a:masterClrMapping/>
  </p:clrMapOvr>
</p:sld>
</file>

<file path=ppt/theme/theme1.xml><?xml version="1.0" encoding="utf-8"?>
<a:theme xmlns:a="http://schemas.openxmlformats.org/drawingml/2006/main" name="HR TITLE SLIDE">
  <a:themeElements>
    <a:clrScheme name="UMB colors">
      <a:dk1>
        <a:srgbClr val="2B2A28"/>
      </a:dk1>
      <a:lt1>
        <a:srgbClr val="FFFFFF"/>
      </a:lt1>
      <a:dk2>
        <a:srgbClr val="44546A"/>
      </a:dk2>
      <a:lt2>
        <a:srgbClr val="E7E6E6"/>
      </a:lt2>
      <a:accent1>
        <a:srgbClr val="AE0D28"/>
      </a:accent1>
      <a:accent2>
        <a:srgbClr val="FFCC00"/>
      </a:accent2>
      <a:accent3>
        <a:srgbClr val="007598"/>
      </a:accent3>
      <a:accent4>
        <a:srgbClr val="6F99B0"/>
      </a:accent4>
      <a:accent5>
        <a:srgbClr val="B3CC95"/>
      </a:accent5>
      <a:accent6>
        <a:srgbClr val="69696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R SECONDARY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28</Words>
  <Application>Microsoft Macintosh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Gotham Bold</vt:lpstr>
      <vt:lpstr>Gotham Book</vt:lpstr>
      <vt:lpstr>Gotham Light</vt:lpstr>
      <vt:lpstr>Gotham Medium</vt:lpstr>
      <vt:lpstr>HR TITLE SLIDE</vt:lpstr>
      <vt:lpstr>HR SECONDARY SLIDE - BLANK</vt:lpstr>
      <vt:lpstr>PowerPoint Presentation</vt:lpstr>
      <vt:lpstr>PowerPoint Presentation</vt:lpstr>
    </vt:vector>
  </TitlesOfParts>
  <Manager/>
  <Company>University of Maryland Baltimore</Company>
  <LinksUpToDate>false</LinksUpToDate>
  <SharedDoc>false</SharedDoc>
  <HyperlinkBase>www.umaryland.edu/hr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 Human Resources Presentation</dc:title>
  <dc:subject>UMB Human Resources Presentation</dc:subject>
  <dc:creator>UMB Human Resources</dc:creator>
  <cp:keywords/>
  <dc:description/>
  <cp:lastModifiedBy>La Vita, Ananda</cp:lastModifiedBy>
  <cp:revision>3</cp:revision>
  <dcterms:created xsi:type="dcterms:W3CDTF">2026-04-16T15:25:39Z</dcterms:created>
  <dcterms:modified xsi:type="dcterms:W3CDTF">2026-05-14T19:54:07Z</dcterms:modified>
  <cp:category/>
</cp:coreProperties>
</file>