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8D265C8F-2D72-B440-A403-442055505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9</cp:revision>
  <dcterms:created xsi:type="dcterms:W3CDTF">2013-09-16T18:50:10Z</dcterms:created>
  <dcterms:modified xsi:type="dcterms:W3CDTF">2021-07-20T18:04:45Z</dcterms:modified>
</cp:coreProperties>
</file>