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4630400" cy="7315200"/>
  <p:notesSz cx="6858000" cy="9144000"/>
  <p:defaultTextStyle>
    <a:defPPr>
      <a:defRPr lang="en-US"/>
    </a:defPPr>
    <a:lvl1pPr marL="0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1pPr>
    <a:lvl2pPr marL="635618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2pPr>
    <a:lvl3pPr marL="1271236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3pPr>
    <a:lvl4pPr marL="1906853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4pPr>
    <a:lvl5pPr marL="2542471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5pPr>
    <a:lvl6pPr marL="3178089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6pPr>
    <a:lvl7pPr marL="3813706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7pPr>
    <a:lvl8pPr marL="4449324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8pPr>
    <a:lvl9pPr marL="5084942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04">
          <p15:clr>
            <a:srgbClr val="A4A3A4"/>
          </p15:clr>
        </p15:guide>
        <p15:guide id="2" pos="460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>
      <p:cViewPr varScale="1">
        <p:scale>
          <a:sx n="85" d="100"/>
          <a:sy n="85" d="100"/>
        </p:scale>
        <p:origin x="184" y="736"/>
      </p:cViewPr>
      <p:guideLst>
        <p:guide orient="horz" pos="2304"/>
        <p:guide pos="460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2272454"/>
            <a:ext cx="12435840" cy="1568027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94560" y="4145280"/>
            <a:ext cx="10241280" cy="18694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356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712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068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5424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1780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8137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4493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0849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3568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5786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3035200" y="1016000"/>
            <a:ext cx="16459200" cy="2166281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657600" y="1016000"/>
            <a:ext cx="49133760" cy="2166281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6255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765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5701" y="4700694"/>
            <a:ext cx="12435840" cy="1452880"/>
          </a:xfrm>
        </p:spPr>
        <p:txBody>
          <a:bodyPr anchor="t"/>
          <a:lstStyle>
            <a:lvl1pPr algn="l">
              <a:defRPr sz="56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5701" y="3100495"/>
            <a:ext cx="12435840" cy="1600199"/>
          </a:xfrm>
        </p:spPr>
        <p:txBody>
          <a:bodyPr anchor="b"/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635618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2pPr>
            <a:lvl3pPr marL="1271236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90685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54247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31780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81370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444932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508494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546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657600" y="5923281"/>
            <a:ext cx="32796480" cy="16755534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697920" y="5923281"/>
            <a:ext cx="32796480" cy="16755534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341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20" y="292947"/>
            <a:ext cx="13167360" cy="1219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637454"/>
            <a:ext cx="6464301" cy="68241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5618" indent="0">
              <a:buNone/>
              <a:defRPr sz="2800" b="1"/>
            </a:lvl2pPr>
            <a:lvl3pPr marL="1271236" indent="0">
              <a:buNone/>
              <a:defRPr sz="2500" b="1"/>
            </a:lvl3pPr>
            <a:lvl4pPr marL="1906853" indent="0">
              <a:buNone/>
              <a:defRPr sz="2200" b="1"/>
            </a:lvl4pPr>
            <a:lvl5pPr marL="2542471" indent="0">
              <a:buNone/>
              <a:defRPr sz="2200" b="1"/>
            </a:lvl5pPr>
            <a:lvl6pPr marL="3178089" indent="0">
              <a:buNone/>
              <a:defRPr sz="2200" b="1"/>
            </a:lvl6pPr>
            <a:lvl7pPr marL="3813706" indent="0">
              <a:buNone/>
              <a:defRPr sz="2200" b="1"/>
            </a:lvl7pPr>
            <a:lvl8pPr marL="4449324" indent="0">
              <a:buNone/>
              <a:defRPr sz="2200" b="1"/>
            </a:lvl8pPr>
            <a:lvl9pPr marL="5084942" indent="0">
              <a:buNone/>
              <a:defRPr sz="2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1520" y="2319867"/>
            <a:ext cx="6464301" cy="421470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32041" y="1637454"/>
            <a:ext cx="6466840" cy="68241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5618" indent="0">
              <a:buNone/>
              <a:defRPr sz="2800" b="1"/>
            </a:lvl2pPr>
            <a:lvl3pPr marL="1271236" indent="0">
              <a:buNone/>
              <a:defRPr sz="2500" b="1"/>
            </a:lvl3pPr>
            <a:lvl4pPr marL="1906853" indent="0">
              <a:buNone/>
              <a:defRPr sz="2200" b="1"/>
            </a:lvl4pPr>
            <a:lvl5pPr marL="2542471" indent="0">
              <a:buNone/>
              <a:defRPr sz="2200" b="1"/>
            </a:lvl5pPr>
            <a:lvl6pPr marL="3178089" indent="0">
              <a:buNone/>
              <a:defRPr sz="2200" b="1"/>
            </a:lvl6pPr>
            <a:lvl7pPr marL="3813706" indent="0">
              <a:buNone/>
              <a:defRPr sz="2200" b="1"/>
            </a:lvl7pPr>
            <a:lvl8pPr marL="4449324" indent="0">
              <a:buNone/>
              <a:defRPr sz="2200" b="1"/>
            </a:lvl8pPr>
            <a:lvl9pPr marL="5084942" indent="0">
              <a:buNone/>
              <a:defRPr sz="2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32041" y="2319867"/>
            <a:ext cx="6466840" cy="421470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5081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060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7301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21" y="291253"/>
            <a:ext cx="4813301" cy="1239520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20080" y="291254"/>
            <a:ext cx="8178800" cy="6243320"/>
          </a:xfrm>
        </p:spPr>
        <p:txBody>
          <a:bodyPr/>
          <a:lstStyle>
            <a:lvl1pPr>
              <a:defRPr sz="4400"/>
            </a:lvl1pPr>
            <a:lvl2pPr>
              <a:defRPr sz="3900"/>
            </a:lvl2pPr>
            <a:lvl3pPr>
              <a:defRPr sz="33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1521" y="1530774"/>
            <a:ext cx="4813301" cy="5003800"/>
          </a:xfrm>
        </p:spPr>
        <p:txBody>
          <a:bodyPr/>
          <a:lstStyle>
            <a:lvl1pPr marL="0" indent="0">
              <a:buNone/>
              <a:defRPr sz="2000"/>
            </a:lvl1pPr>
            <a:lvl2pPr marL="635618" indent="0">
              <a:buNone/>
              <a:defRPr sz="1700"/>
            </a:lvl2pPr>
            <a:lvl3pPr marL="1271236" indent="0">
              <a:buNone/>
              <a:defRPr sz="1400"/>
            </a:lvl3pPr>
            <a:lvl4pPr marL="1906853" indent="0">
              <a:buNone/>
              <a:defRPr sz="1200"/>
            </a:lvl4pPr>
            <a:lvl5pPr marL="2542471" indent="0">
              <a:buNone/>
              <a:defRPr sz="1200"/>
            </a:lvl5pPr>
            <a:lvl6pPr marL="3178089" indent="0">
              <a:buNone/>
              <a:defRPr sz="1200"/>
            </a:lvl6pPr>
            <a:lvl7pPr marL="3813706" indent="0">
              <a:buNone/>
              <a:defRPr sz="1200"/>
            </a:lvl7pPr>
            <a:lvl8pPr marL="4449324" indent="0">
              <a:buNone/>
              <a:defRPr sz="1200"/>
            </a:lvl8pPr>
            <a:lvl9pPr marL="5084942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51195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67661" y="5120640"/>
            <a:ext cx="8778240" cy="604521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67661" y="653627"/>
            <a:ext cx="8778240" cy="4389120"/>
          </a:xfrm>
        </p:spPr>
        <p:txBody>
          <a:bodyPr/>
          <a:lstStyle>
            <a:lvl1pPr marL="0" indent="0">
              <a:buNone/>
              <a:defRPr sz="4400"/>
            </a:lvl1pPr>
            <a:lvl2pPr marL="635618" indent="0">
              <a:buNone/>
              <a:defRPr sz="3900"/>
            </a:lvl2pPr>
            <a:lvl3pPr marL="1271236" indent="0">
              <a:buNone/>
              <a:defRPr sz="3300"/>
            </a:lvl3pPr>
            <a:lvl4pPr marL="1906853" indent="0">
              <a:buNone/>
              <a:defRPr sz="2800"/>
            </a:lvl4pPr>
            <a:lvl5pPr marL="2542471" indent="0">
              <a:buNone/>
              <a:defRPr sz="2800"/>
            </a:lvl5pPr>
            <a:lvl6pPr marL="3178089" indent="0">
              <a:buNone/>
              <a:defRPr sz="2800"/>
            </a:lvl6pPr>
            <a:lvl7pPr marL="3813706" indent="0">
              <a:buNone/>
              <a:defRPr sz="2800"/>
            </a:lvl7pPr>
            <a:lvl8pPr marL="4449324" indent="0">
              <a:buNone/>
              <a:defRPr sz="2800"/>
            </a:lvl8pPr>
            <a:lvl9pPr marL="5084942" indent="0">
              <a:buNone/>
              <a:defRPr sz="28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867661" y="5725160"/>
            <a:ext cx="8778240" cy="858520"/>
          </a:xfrm>
        </p:spPr>
        <p:txBody>
          <a:bodyPr/>
          <a:lstStyle>
            <a:lvl1pPr marL="0" indent="0">
              <a:buNone/>
              <a:defRPr sz="2000"/>
            </a:lvl1pPr>
            <a:lvl2pPr marL="635618" indent="0">
              <a:buNone/>
              <a:defRPr sz="1700"/>
            </a:lvl2pPr>
            <a:lvl3pPr marL="1271236" indent="0">
              <a:buNone/>
              <a:defRPr sz="1400"/>
            </a:lvl3pPr>
            <a:lvl4pPr marL="1906853" indent="0">
              <a:buNone/>
              <a:defRPr sz="1200"/>
            </a:lvl4pPr>
            <a:lvl5pPr marL="2542471" indent="0">
              <a:buNone/>
              <a:defRPr sz="1200"/>
            </a:lvl5pPr>
            <a:lvl6pPr marL="3178089" indent="0">
              <a:buNone/>
              <a:defRPr sz="1200"/>
            </a:lvl6pPr>
            <a:lvl7pPr marL="3813706" indent="0">
              <a:buNone/>
              <a:defRPr sz="1200"/>
            </a:lvl7pPr>
            <a:lvl8pPr marL="4449324" indent="0">
              <a:buNone/>
              <a:defRPr sz="1200"/>
            </a:lvl8pPr>
            <a:lvl9pPr marL="5084942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77948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1520" y="292947"/>
            <a:ext cx="13167360" cy="1219200"/>
          </a:xfrm>
          <a:prstGeom prst="rect">
            <a:avLst/>
          </a:prstGeom>
        </p:spPr>
        <p:txBody>
          <a:bodyPr vert="horz" lIns="127124" tIns="63562" rIns="127124" bIns="63562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706881"/>
            <a:ext cx="13167360" cy="4827694"/>
          </a:xfrm>
          <a:prstGeom prst="rect">
            <a:avLst/>
          </a:prstGeom>
        </p:spPr>
        <p:txBody>
          <a:bodyPr vert="horz" lIns="127124" tIns="63562" rIns="127124" bIns="63562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1520" y="6780107"/>
            <a:ext cx="34137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998720" y="6780107"/>
            <a:ext cx="46329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85120" y="6780107"/>
            <a:ext cx="34137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6563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271236" rtl="0" eaLnBrk="1" latinLnBrk="0" hangingPunct="1">
        <a:spcBef>
          <a:spcPct val="0"/>
        </a:spcBef>
        <a:buNone/>
        <a:defRPr sz="6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76713" indent="-476713" algn="l" defTabSz="1271236" rtl="0" eaLnBrk="1" latinLnBrk="0" hangingPunct="1">
        <a:spcBef>
          <a:spcPct val="20000"/>
        </a:spcBef>
        <a:buFont typeface="Arial" pitchFamily="34" charset="0"/>
        <a:buChar char="•"/>
        <a:defRPr sz="4400" kern="1200">
          <a:solidFill>
            <a:schemeClr val="tx1"/>
          </a:solidFill>
          <a:latin typeface="+mn-lt"/>
          <a:ea typeface="+mn-ea"/>
          <a:cs typeface="+mn-cs"/>
        </a:defRPr>
      </a:lvl1pPr>
      <a:lvl2pPr marL="1032879" indent="-397261" algn="l" defTabSz="1271236" rtl="0" eaLnBrk="1" latinLnBrk="0" hangingPunct="1">
        <a:spcBef>
          <a:spcPct val="20000"/>
        </a:spcBef>
        <a:buFont typeface="Arial" pitchFamily="34" charset="0"/>
        <a:buChar char="–"/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589044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224662" indent="-317809" algn="l" defTabSz="1271236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60280" indent="-317809" algn="l" defTabSz="1271236" rtl="0" eaLnBrk="1" latinLnBrk="0" hangingPunct="1">
        <a:spcBef>
          <a:spcPct val="20000"/>
        </a:spcBef>
        <a:buFont typeface="Arial" pitchFamily="34" charset="0"/>
        <a:buChar char="»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495898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131515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767133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402751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35618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71236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06853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42471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78089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13706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49324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084942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Text&#10;&#10;Description automatically generated">
            <a:extLst>
              <a:ext uri="{FF2B5EF4-FFF2-40B4-BE49-F238E27FC236}">
                <a16:creationId xmlns:a16="http://schemas.microsoft.com/office/drawing/2014/main" id="{2F32229E-2A10-D845-8D78-E60798517F9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4630400" cy="7315200"/>
          </a:xfrm>
          <a:prstGeom prst="rect">
            <a:avLst/>
          </a:prstGeom>
        </p:spPr>
      </p:pic>
      <p:sp>
        <p:nvSpPr>
          <p:cNvPr id="5" name="Subtitle 2">
            <a:extLst>
              <a:ext uri="{FF2B5EF4-FFF2-40B4-BE49-F238E27FC236}">
                <a16:creationId xmlns:a16="http://schemas.microsoft.com/office/drawing/2014/main" id="{542E61E5-1A99-1741-87BE-C9B0E40CC4C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13983" y="2572708"/>
            <a:ext cx="13535417" cy="238760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88023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kwollman</dc:creator>
  <cp:lastModifiedBy>Bower, Zachary</cp:lastModifiedBy>
  <cp:revision>8</cp:revision>
  <dcterms:created xsi:type="dcterms:W3CDTF">2013-09-16T18:54:35Z</dcterms:created>
  <dcterms:modified xsi:type="dcterms:W3CDTF">2021-07-20T17:47:36Z</dcterms:modified>
</cp:coreProperties>
</file>

<file path=docProps/thumbnail.jpeg>
</file>