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46F2F6FC-C358-FE41-88BC-19D89055EC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2</cp:revision>
  <dcterms:created xsi:type="dcterms:W3CDTF">2021-07-20T16:56:49Z</dcterms:created>
  <dcterms:modified xsi:type="dcterms:W3CDTF">2021-07-20T16:59:07Z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