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630400" cy="7315200"/>
  <p:notesSz cx="6858000" cy="9144000"/>
  <p:defaultTextStyle>
    <a:defPPr>
      <a:defRPr lang="en-US"/>
    </a:defPPr>
    <a:lvl1pPr marL="0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5618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1236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06853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42471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78089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13706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49324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084942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 varScale="1">
        <p:scale>
          <a:sx n="85" d="100"/>
          <a:sy n="85" d="100"/>
        </p:scale>
        <p:origin x="184" y="736"/>
      </p:cViewPr>
      <p:guideLst>
        <p:guide orient="horz" pos="2304"/>
        <p:guide pos="4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2272454"/>
            <a:ext cx="12435840" cy="15680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4560" y="4145280"/>
            <a:ext cx="1024128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5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1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06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2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7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13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49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84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68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78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0" y="1016000"/>
            <a:ext cx="16459200" cy="21662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0" y="1016000"/>
            <a:ext cx="49133760" cy="21662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25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65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4700694"/>
            <a:ext cx="12435840" cy="145288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3100495"/>
            <a:ext cx="12435840" cy="160019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561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123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0685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424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780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137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4932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08494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4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0" y="5923281"/>
            <a:ext cx="32796480" cy="16755534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920" y="5923281"/>
            <a:ext cx="32796480" cy="16755534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4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292947"/>
            <a:ext cx="131673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637454"/>
            <a:ext cx="6464301" cy="68241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5618" indent="0">
              <a:buNone/>
              <a:defRPr sz="2800" b="1"/>
            </a:lvl2pPr>
            <a:lvl3pPr marL="1271236" indent="0">
              <a:buNone/>
              <a:defRPr sz="2500" b="1"/>
            </a:lvl3pPr>
            <a:lvl4pPr marL="1906853" indent="0">
              <a:buNone/>
              <a:defRPr sz="2200" b="1"/>
            </a:lvl4pPr>
            <a:lvl5pPr marL="2542471" indent="0">
              <a:buNone/>
              <a:defRPr sz="2200" b="1"/>
            </a:lvl5pPr>
            <a:lvl6pPr marL="3178089" indent="0">
              <a:buNone/>
              <a:defRPr sz="2200" b="1"/>
            </a:lvl6pPr>
            <a:lvl7pPr marL="3813706" indent="0">
              <a:buNone/>
              <a:defRPr sz="2200" b="1"/>
            </a:lvl7pPr>
            <a:lvl8pPr marL="4449324" indent="0">
              <a:buNone/>
              <a:defRPr sz="2200" b="1"/>
            </a:lvl8pPr>
            <a:lvl9pPr marL="5084942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319867"/>
            <a:ext cx="6464301" cy="421470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1" y="1637454"/>
            <a:ext cx="6466840" cy="68241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5618" indent="0">
              <a:buNone/>
              <a:defRPr sz="2800" b="1"/>
            </a:lvl2pPr>
            <a:lvl3pPr marL="1271236" indent="0">
              <a:buNone/>
              <a:defRPr sz="2500" b="1"/>
            </a:lvl3pPr>
            <a:lvl4pPr marL="1906853" indent="0">
              <a:buNone/>
              <a:defRPr sz="2200" b="1"/>
            </a:lvl4pPr>
            <a:lvl5pPr marL="2542471" indent="0">
              <a:buNone/>
              <a:defRPr sz="2200" b="1"/>
            </a:lvl5pPr>
            <a:lvl6pPr marL="3178089" indent="0">
              <a:buNone/>
              <a:defRPr sz="2200" b="1"/>
            </a:lvl6pPr>
            <a:lvl7pPr marL="3813706" indent="0">
              <a:buNone/>
              <a:defRPr sz="2200" b="1"/>
            </a:lvl7pPr>
            <a:lvl8pPr marL="4449324" indent="0">
              <a:buNone/>
              <a:defRPr sz="2200" b="1"/>
            </a:lvl8pPr>
            <a:lvl9pPr marL="5084942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1" y="2319867"/>
            <a:ext cx="6466840" cy="421470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0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60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0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1" y="291253"/>
            <a:ext cx="4813301" cy="123952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0" y="291254"/>
            <a:ext cx="8178800" cy="6243320"/>
          </a:xfrm>
        </p:spPr>
        <p:txBody>
          <a:bodyPr/>
          <a:lstStyle>
            <a:lvl1pPr>
              <a:defRPr sz="4400"/>
            </a:lvl1pPr>
            <a:lvl2pPr>
              <a:defRPr sz="3900"/>
            </a:lvl2pPr>
            <a:lvl3pPr>
              <a:defRPr sz="33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1" y="1530774"/>
            <a:ext cx="4813301" cy="5003800"/>
          </a:xfrm>
        </p:spPr>
        <p:txBody>
          <a:bodyPr/>
          <a:lstStyle>
            <a:lvl1pPr marL="0" indent="0">
              <a:buNone/>
              <a:defRPr sz="2000"/>
            </a:lvl1pPr>
            <a:lvl2pPr marL="635618" indent="0">
              <a:buNone/>
              <a:defRPr sz="1700"/>
            </a:lvl2pPr>
            <a:lvl3pPr marL="1271236" indent="0">
              <a:buNone/>
              <a:defRPr sz="1400"/>
            </a:lvl3pPr>
            <a:lvl4pPr marL="1906853" indent="0">
              <a:buNone/>
              <a:defRPr sz="1200"/>
            </a:lvl4pPr>
            <a:lvl5pPr marL="2542471" indent="0">
              <a:buNone/>
              <a:defRPr sz="1200"/>
            </a:lvl5pPr>
            <a:lvl6pPr marL="3178089" indent="0">
              <a:buNone/>
              <a:defRPr sz="1200"/>
            </a:lvl6pPr>
            <a:lvl7pPr marL="3813706" indent="0">
              <a:buNone/>
              <a:defRPr sz="1200"/>
            </a:lvl7pPr>
            <a:lvl8pPr marL="4449324" indent="0">
              <a:buNone/>
              <a:defRPr sz="1200"/>
            </a:lvl8pPr>
            <a:lvl9pPr marL="508494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1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1" y="5120640"/>
            <a:ext cx="8778240" cy="60452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1" y="653627"/>
            <a:ext cx="8778240" cy="4389120"/>
          </a:xfrm>
        </p:spPr>
        <p:txBody>
          <a:bodyPr/>
          <a:lstStyle>
            <a:lvl1pPr marL="0" indent="0">
              <a:buNone/>
              <a:defRPr sz="4400"/>
            </a:lvl1pPr>
            <a:lvl2pPr marL="635618" indent="0">
              <a:buNone/>
              <a:defRPr sz="3900"/>
            </a:lvl2pPr>
            <a:lvl3pPr marL="1271236" indent="0">
              <a:buNone/>
              <a:defRPr sz="3300"/>
            </a:lvl3pPr>
            <a:lvl4pPr marL="1906853" indent="0">
              <a:buNone/>
              <a:defRPr sz="2800"/>
            </a:lvl4pPr>
            <a:lvl5pPr marL="2542471" indent="0">
              <a:buNone/>
              <a:defRPr sz="2800"/>
            </a:lvl5pPr>
            <a:lvl6pPr marL="3178089" indent="0">
              <a:buNone/>
              <a:defRPr sz="2800"/>
            </a:lvl6pPr>
            <a:lvl7pPr marL="3813706" indent="0">
              <a:buNone/>
              <a:defRPr sz="2800"/>
            </a:lvl7pPr>
            <a:lvl8pPr marL="4449324" indent="0">
              <a:buNone/>
              <a:defRPr sz="2800"/>
            </a:lvl8pPr>
            <a:lvl9pPr marL="5084942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1" y="5725160"/>
            <a:ext cx="8778240" cy="858520"/>
          </a:xfrm>
        </p:spPr>
        <p:txBody>
          <a:bodyPr/>
          <a:lstStyle>
            <a:lvl1pPr marL="0" indent="0">
              <a:buNone/>
              <a:defRPr sz="2000"/>
            </a:lvl1pPr>
            <a:lvl2pPr marL="635618" indent="0">
              <a:buNone/>
              <a:defRPr sz="1700"/>
            </a:lvl2pPr>
            <a:lvl3pPr marL="1271236" indent="0">
              <a:buNone/>
              <a:defRPr sz="1400"/>
            </a:lvl3pPr>
            <a:lvl4pPr marL="1906853" indent="0">
              <a:buNone/>
              <a:defRPr sz="1200"/>
            </a:lvl4pPr>
            <a:lvl5pPr marL="2542471" indent="0">
              <a:buNone/>
              <a:defRPr sz="1200"/>
            </a:lvl5pPr>
            <a:lvl6pPr marL="3178089" indent="0">
              <a:buNone/>
              <a:defRPr sz="1200"/>
            </a:lvl6pPr>
            <a:lvl7pPr marL="3813706" indent="0">
              <a:buNone/>
              <a:defRPr sz="1200"/>
            </a:lvl7pPr>
            <a:lvl8pPr marL="4449324" indent="0">
              <a:buNone/>
              <a:defRPr sz="1200"/>
            </a:lvl8pPr>
            <a:lvl9pPr marL="508494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94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292947"/>
            <a:ext cx="13167360" cy="1219200"/>
          </a:xfrm>
          <a:prstGeom prst="rect">
            <a:avLst/>
          </a:prstGeom>
        </p:spPr>
        <p:txBody>
          <a:bodyPr vert="horz" lIns="127124" tIns="63562" rIns="127124" bIns="6356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706881"/>
            <a:ext cx="13167360" cy="4827694"/>
          </a:xfrm>
          <a:prstGeom prst="rect">
            <a:avLst/>
          </a:prstGeom>
        </p:spPr>
        <p:txBody>
          <a:bodyPr vert="horz" lIns="127124" tIns="63562" rIns="127124" bIns="6356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520" y="6780107"/>
            <a:ext cx="34137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98720" y="6780107"/>
            <a:ext cx="46329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85120" y="6780107"/>
            <a:ext cx="34137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6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1236" rtl="0" eaLnBrk="1" latinLnBrk="0" hangingPunct="1">
        <a:spcBef>
          <a:spcPct val="0"/>
        </a:spcBef>
        <a:buNone/>
        <a:defRPr sz="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713" indent="-476713" algn="l" defTabSz="1271236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32879" indent="-397261" algn="l" defTabSz="1271236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89044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224662" indent="-317809" algn="l" defTabSz="127123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60280" indent="-317809" algn="l" defTabSz="1271236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495898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31515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67133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02751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5618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6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06853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42471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78089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13706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49324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084942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2F32229E-2A10-D845-8D78-E60798517F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731520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542E61E5-1A99-1741-87BE-C9B0E40CC4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983" y="2572708"/>
            <a:ext cx="13535417" cy="2387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802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8</cp:revision>
  <dcterms:created xsi:type="dcterms:W3CDTF">2013-09-16T18:54:35Z</dcterms:created>
  <dcterms:modified xsi:type="dcterms:W3CDTF">2021-07-20T17:47:36Z</dcterms:modified>
</cp:coreProperties>
</file>