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572000" cy="2743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621"/>
    <p:restoredTop sz="96327"/>
  </p:normalViewPr>
  <p:slideViewPr>
    <p:cSldViewPr snapToGrid="0" snapToObjects="1">
      <p:cViewPr varScale="1">
        <p:scale>
          <a:sx n="272" d="100"/>
          <a:sy n="272" d="100"/>
        </p:scale>
        <p:origin x="184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1440815"/>
            <a:ext cx="3429000" cy="6623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900"/>
            </a:lvl1pPr>
            <a:lvl2pPr marL="171450" indent="0" algn="ctr">
              <a:buNone/>
              <a:defRPr sz="750"/>
            </a:lvl2pPr>
            <a:lvl3pPr marL="342900" indent="0" algn="ctr">
              <a:buNone/>
              <a:defRPr sz="675"/>
            </a:lvl3pPr>
            <a:lvl4pPr marL="514350" indent="0" algn="ctr">
              <a:buNone/>
              <a:defRPr sz="600"/>
            </a:lvl4pPr>
            <a:lvl5pPr marL="685800" indent="0" algn="ctr">
              <a:buNone/>
              <a:defRPr sz="600"/>
            </a:lvl5pPr>
            <a:lvl6pPr marL="857250" indent="0" algn="ctr">
              <a:buNone/>
              <a:defRPr sz="600"/>
            </a:lvl6pPr>
            <a:lvl7pPr marL="1028700" indent="0" algn="ctr">
              <a:buNone/>
              <a:defRPr sz="600"/>
            </a:lvl7pPr>
            <a:lvl8pPr marL="1200150" indent="0" algn="ctr">
              <a:buNone/>
              <a:defRPr sz="600"/>
            </a:lvl8pPr>
            <a:lvl9pPr marL="1371600" indent="0" algn="ctr">
              <a:buNone/>
              <a:defRPr sz="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79D11E5D-DBAA-2447-B9CF-88190C9496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4572000" cy="2743200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204AFDF9-0084-434D-AC88-D4A666F58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25" y="1071147"/>
            <a:ext cx="3943350" cy="5302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85557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841375"/>
            <a:ext cx="3943350" cy="530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044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342900" rtl="0" eaLnBrk="1" latinLnBrk="0" hangingPunct="1">
        <a:lnSpc>
          <a:spcPct val="90000"/>
        </a:lnSpc>
        <a:spcBef>
          <a:spcPct val="0"/>
        </a:spcBef>
        <a:buNone/>
        <a:defRPr sz="16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5725" indent="-85725" algn="l" defTabSz="3429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indent="-85725" algn="l" defTabSz="34290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28625" indent="-85725" algn="l" defTabSz="34290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3pPr>
      <a:lvl4pPr marL="600075" indent="-85725" algn="l" defTabSz="34290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675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" indent="-85725" algn="l" defTabSz="34290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675" kern="1200">
          <a:solidFill>
            <a:schemeClr val="tx1"/>
          </a:solidFill>
          <a:latin typeface="+mn-lt"/>
          <a:ea typeface="+mn-ea"/>
          <a:cs typeface="+mn-cs"/>
        </a:defRPr>
      </a:lvl5pPr>
      <a:lvl6pPr marL="942975" indent="-85725" algn="l" defTabSz="34290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675" kern="1200">
          <a:solidFill>
            <a:schemeClr val="tx1"/>
          </a:solidFill>
          <a:latin typeface="+mn-lt"/>
          <a:ea typeface="+mn-ea"/>
          <a:cs typeface="+mn-cs"/>
        </a:defRPr>
      </a:lvl6pPr>
      <a:lvl7pPr marL="1114425" indent="-85725" algn="l" defTabSz="34290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675" kern="1200">
          <a:solidFill>
            <a:schemeClr val="tx1"/>
          </a:solidFill>
          <a:latin typeface="+mn-lt"/>
          <a:ea typeface="+mn-ea"/>
          <a:cs typeface="+mn-cs"/>
        </a:defRPr>
      </a:lvl7pPr>
      <a:lvl8pPr marL="1285875" indent="-85725" algn="l" defTabSz="34290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675" kern="1200">
          <a:solidFill>
            <a:schemeClr val="tx1"/>
          </a:solidFill>
          <a:latin typeface="+mn-lt"/>
          <a:ea typeface="+mn-ea"/>
          <a:cs typeface="+mn-cs"/>
        </a:defRPr>
      </a:lvl8pPr>
      <a:lvl9pPr marL="1457325" indent="-85725" algn="l" defTabSz="34290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6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1pPr>
      <a:lvl2pPr marL="171450" algn="l" defTabSz="342900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2pPr>
      <a:lvl3pPr marL="342900" algn="l" defTabSz="342900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3pPr>
      <a:lvl4pPr marL="514350" algn="l" defTabSz="342900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4pPr>
      <a:lvl5pPr marL="685800" algn="l" defTabSz="342900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5pPr>
      <a:lvl6pPr marL="857250" algn="l" defTabSz="342900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6pPr>
      <a:lvl7pPr marL="1028700" algn="l" defTabSz="342900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7pPr>
      <a:lvl8pPr marL="1200150" algn="l" defTabSz="342900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8pPr>
      <a:lvl9pPr marL="1371600" algn="l" defTabSz="342900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91D5A-B494-1E4A-AC59-B034532FE7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500" y="448945"/>
            <a:ext cx="3429000" cy="95504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20EB55-1C3E-754D-AA78-862E260697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879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Bower, Zachary</dc:creator>
  <cp:lastModifiedBy>Bower, Zachary</cp:lastModifiedBy>
  <cp:revision>2</cp:revision>
  <dcterms:created xsi:type="dcterms:W3CDTF">2021-07-20T16:27:11Z</dcterms:created>
  <dcterms:modified xsi:type="dcterms:W3CDTF">2021-07-20T16:29:54Z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95e5178-20cb-4c9f-b31a-2c16abe10585_Enabled">
    <vt:lpwstr>true</vt:lpwstr>
  </property>
  <property fmtid="{D5CDD505-2E9C-101B-9397-08002B2CF9AE}" pid="3" name="MSIP_Label_a95e5178-20cb-4c9f-b31a-2c16abe10585_SetDate">
    <vt:lpwstr>2021-07-20T16:27:14Z</vt:lpwstr>
  </property>
  <property fmtid="{D5CDD505-2E9C-101B-9397-08002B2CF9AE}" pid="4" name="MSIP_Label_a95e5178-20cb-4c9f-b31a-2c16abe10585_Method">
    <vt:lpwstr>Standard</vt:lpwstr>
  </property>
  <property fmtid="{D5CDD505-2E9C-101B-9397-08002B2CF9AE}" pid="5" name="MSIP_Label_a95e5178-20cb-4c9f-b31a-2c16abe10585_Name">
    <vt:lpwstr>General</vt:lpwstr>
  </property>
  <property fmtid="{D5CDD505-2E9C-101B-9397-08002B2CF9AE}" pid="6" name="MSIP_Label_a95e5178-20cb-4c9f-b31a-2c16abe10585_SiteId">
    <vt:lpwstr>b7d27e93-356b-4ad8-8a70-89c35df207c0</vt:lpwstr>
  </property>
  <property fmtid="{D5CDD505-2E9C-101B-9397-08002B2CF9AE}" pid="7" name="MSIP_Label_a95e5178-20cb-4c9f-b31a-2c16abe10585_ActionId">
    <vt:lpwstr>01ff82f5-d588-4b16-b03b-9b6ef0d8c1d4</vt:lpwstr>
  </property>
  <property fmtid="{D5CDD505-2E9C-101B-9397-08002B2CF9AE}" pid="8" name="MSIP_Label_a95e5178-20cb-4c9f-b31a-2c16abe10585_ContentBits">
    <vt:lpwstr>0</vt:lpwstr>
  </property>
</Properties>
</file>