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/>
    <p:restoredTop sz="94694"/>
  </p:normalViewPr>
  <p:slideViewPr>
    <p:cSldViewPr snapToGrid="0" snapToObjects="1">
      <p:cViewPr>
        <p:scale>
          <a:sx n="26" d="100"/>
          <a:sy n="26" d="100"/>
        </p:scale>
        <p:origin x="356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D95DA1-8C08-964A-904B-D5EC4481E7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1945600" cy="329184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9448800"/>
            <a:ext cx="16459200" cy="15788640"/>
          </a:xfrm>
        </p:spPr>
        <p:txBody>
          <a:bodyPr>
            <a:normAutofit/>
          </a:bodyPr>
          <a:lstStyle>
            <a:lvl1pPr marL="0" indent="0" algn="ctr">
              <a:buNone/>
              <a:defRPr sz="880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1366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13ABA-36E0-C842-8D54-2AC3D503EE01}" type="datetimeFigureOut">
              <a:rPr lang="en-US" smtClean="0"/>
              <a:t>7/20/21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5C32E-610E-C547-AB69-0206B6A0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4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271D5-B8E0-7E4C-98BC-C73DB6F686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6D178E-165C-9D46-8534-80D1ED6DA6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03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Bower, Zachary</dc:creator>
  <cp:lastModifiedBy>Bower, Zachary</cp:lastModifiedBy>
  <cp:revision>1</cp:revision>
  <dcterms:created xsi:type="dcterms:W3CDTF">2021-07-20T16:32:05Z</dcterms:created>
  <dcterms:modified xsi:type="dcterms:W3CDTF">2021-07-20T16:34:01Z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95e5178-20cb-4c9f-b31a-2c16abe10585_Enabled">
    <vt:lpwstr>true</vt:lpwstr>
  </property>
  <property fmtid="{D5CDD505-2E9C-101B-9397-08002B2CF9AE}" pid="3" name="MSIP_Label_a95e5178-20cb-4c9f-b31a-2c16abe10585_SetDate">
    <vt:lpwstr>2021-07-20T16:32:06Z</vt:lpwstr>
  </property>
  <property fmtid="{D5CDD505-2E9C-101B-9397-08002B2CF9AE}" pid="4" name="MSIP_Label_a95e5178-20cb-4c9f-b31a-2c16abe10585_Method">
    <vt:lpwstr>Standard</vt:lpwstr>
  </property>
  <property fmtid="{D5CDD505-2E9C-101B-9397-08002B2CF9AE}" pid="5" name="MSIP_Label_a95e5178-20cb-4c9f-b31a-2c16abe10585_Name">
    <vt:lpwstr>General</vt:lpwstr>
  </property>
  <property fmtid="{D5CDD505-2E9C-101B-9397-08002B2CF9AE}" pid="6" name="MSIP_Label_a95e5178-20cb-4c9f-b31a-2c16abe10585_SiteId">
    <vt:lpwstr>b7d27e93-356b-4ad8-8a70-89c35df207c0</vt:lpwstr>
  </property>
  <property fmtid="{D5CDD505-2E9C-101B-9397-08002B2CF9AE}" pid="7" name="MSIP_Label_a95e5178-20cb-4c9f-b31a-2c16abe10585_ActionId">
    <vt:lpwstr>fe1659f1-0ded-4d56-bb6a-722b427128f7</vt:lpwstr>
  </property>
  <property fmtid="{D5CDD505-2E9C-101B-9397-08002B2CF9AE}" pid="8" name="MSIP_Label_a95e5178-20cb-4c9f-b31a-2c16abe10585_ContentBits">
    <vt:lpwstr>0</vt:lpwstr>
  </property>
</Properties>
</file>