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2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 descr="Timeline&#10;&#10;Description automatically generated">
            <a:extLst>
              <a:ext uri="{FF2B5EF4-FFF2-40B4-BE49-F238E27FC236}">
                <a16:creationId xmlns:a16="http://schemas.microsoft.com/office/drawing/2014/main" id="{FD71D88B-2EF9-4C4F-B5A1-1FF0932E00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2929" y="2833141"/>
            <a:ext cx="6477437" cy="4893289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83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F6310-B74D-E044-A801-79693B546A2C}" type="datetimeFigureOut">
              <a:rPr lang="en-US" smtClean="0"/>
              <a:t>7/20/21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44B82-0AF4-C742-8F51-B2EEBEEC9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7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27162-C9F6-034E-9231-8812437E2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552F3E-B252-D341-AA20-BF68C43B7F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97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</dc:creator>
  <cp:lastModifiedBy>Bower, Zachary</cp:lastModifiedBy>
  <cp:revision>1</cp:revision>
  <dcterms:created xsi:type="dcterms:W3CDTF">2021-07-20T16:39:26Z</dcterms:created>
  <dcterms:modified xsi:type="dcterms:W3CDTF">2021-07-20T16:41:52Z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2021-07-20T16:39:27Z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d942b1a5-dd55-4db4-a1a3-cdfdbf06acf4</vt:lpwstr>
  </property>
  <property fmtid="{D5CDD505-2E9C-101B-9397-08002B2CF9AE}" pid="8" name="MSIP_Label_a95e5178-20cb-4c9f-b31a-2c16abe10585_ContentBits">
    <vt:lpwstr>0</vt:lpwstr>
  </property>
</Properties>
</file>