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3.xml" ContentType="application/vnd.openxmlformats-officedocument.presentationml.slideLayout+xml"/>
  <Default Extension="jpeg" ContentType="image/jpeg"/>
  <Default Extension="xml" ContentType="application/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A4B3-F8F7-0C4B-8488-75AAAC4ABD20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4024-9BE3-154F-A06D-CD2277C0E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Jenna Meol</cp:lastModifiedBy>
  <cp:revision>13</cp:revision>
  <dcterms:created xsi:type="dcterms:W3CDTF">2011-07-11T15:55:14Z</dcterms:created>
  <dcterms:modified xsi:type="dcterms:W3CDTF">2011-07-11T16:05:15Z</dcterms:modified>
</cp:coreProperties>
</file>