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3.xml" ContentType="application/vnd.openxmlformats-officedocument.presentationml.slideLayout+xml"/>
  <Default Extension="jpeg" ContentType="image/jpeg"/>
  <Default Extension="xml" ContentType="application/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rels" ContentType="application/vnd.openxmlformats-package.relationships+xml"/>
  <Override PartName="/ppt/presentation.xml" ContentType="application/vnd.openxmlformats-officedocument.presentationml.presentation.main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67" d="100"/>
          <a:sy n="167" d="100"/>
        </p:scale>
        <p:origin x="-76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5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1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C7A4B3-F8F7-0C4B-8488-75AAAC4ABD20}" type="datetimeFigureOut">
              <a:rPr lang="en-US" smtClean="0"/>
              <a:t>7/11/11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FA4024-9BE3-154F-A06D-CD2277C0E91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Univ of Maryland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Jenna Meol</dc:creator>
  <cp:lastModifiedBy>Jenna Meol</cp:lastModifiedBy>
  <cp:revision>9</cp:revision>
  <dcterms:created xsi:type="dcterms:W3CDTF">2011-07-11T15:55:14Z</dcterms:created>
  <dcterms:modified xsi:type="dcterms:W3CDTF">2011-07-11T16:03:25Z</dcterms:modified>
</cp:coreProperties>
</file>