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9B0920F-362B-CF44-B54D-9166ACF9DD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80327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2743203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926" y="1728447"/>
            <a:ext cx="9316720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926" y="3540238"/>
            <a:ext cx="931672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9</cp:revision>
  <dcterms:created xsi:type="dcterms:W3CDTF">2022-01-24T13:44:44Z</dcterms:created>
  <dcterms:modified xsi:type="dcterms:W3CDTF">2022-01-24T13:54:24Z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