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02DC1B5A-86E8-0944-BD70-BBC55EE85D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A8BF7-CEA4-AC41-9D59-B57B9B6BD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640" y="803274"/>
            <a:ext cx="9316720" cy="1655762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7CD26-EB16-9247-9A2C-9F5D667CB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7640" y="2743203"/>
            <a:ext cx="931672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517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2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D153-2D8E-7042-833E-0BD9C507A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0269" y="1107961"/>
            <a:ext cx="9316719" cy="18117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3B552-0EA4-F547-9FFC-7AA9CDDD20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0269" y="3188948"/>
            <a:ext cx="9316720" cy="16557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9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 J</dc:creator>
  <cp:lastModifiedBy>Bower, Zachary J</cp:lastModifiedBy>
  <cp:revision>8</cp:revision>
  <dcterms:created xsi:type="dcterms:W3CDTF">2022-01-24T13:44:44Z</dcterms:created>
  <dcterms:modified xsi:type="dcterms:W3CDTF">2022-01-24T13:53:27Z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2022-01-24T13:44:44Z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1844f53c-d5fa-4ffe-b66c-55b5f2a2d9a0</vt:lpwstr>
  </property>
  <property fmtid="{D5CDD505-2E9C-101B-9397-08002B2CF9AE}" pid="8" name="MSIP_Label_a95e5178-20cb-4c9f-b31a-2c16abe10585_ContentBits">
    <vt:lpwstr>0</vt:lpwstr>
  </property>
</Properties>
</file>