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5ADF9DC3-27EB-994B-8DB4-BBC830D53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80327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2743203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607218"/>
            <a:ext cx="9316719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39" y="2601119"/>
            <a:ext cx="931672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7</cp:revision>
  <dcterms:created xsi:type="dcterms:W3CDTF">2022-01-24T13:44:44Z</dcterms:created>
  <dcterms:modified xsi:type="dcterms:W3CDTF">2022-01-24T13:52:44Z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