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D69FEB58-CAB3-3240-A499-8123E3A5D8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98171"/>
            <a:ext cx="9144000" cy="1811791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3</cp:revision>
  <dcterms:created xsi:type="dcterms:W3CDTF">2022-01-24T13:44:44Z</dcterms:created>
  <dcterms:modified xsi:type="dcterms:W3CDTF">2022-01-24T13:49:00Z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