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6FBE44FC-A6DA-534A-BAB7-99F4ADC078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1462408"/>
            <a:ext cx="972820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3429000"/>
            <a:ext cx="97282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5028" y="1171462"/>
            <a:ext cx="10014858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5027" y="3265148"/>
            <a:ext cx="10014858" cy="95850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17</cp:revision>
  <dcterms:created xsi:type="dcterms:W3CDTF">2022-01-24T13:44:44Z</dcterms:created>
  <dcterms:modified xsi:type="dcterms:W3CDTF">2022-01-24T14:01:05Z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