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Text, letter&#10;&#10;Description automatically generated">
            <a:extLst>
              <a:ext uri="{FF2B5EF4-FFF2-40B4-BE49-F238E27FC236}">
                <a16:creationId xmlns:a16="http://schemas.microsoft.com/office/drawing/2014/main" id="{217D31CA-0FD8-8947-87F8-45535EC640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2244728"/>
            <a:ext cx="972820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4043364"/>
            <a:ext cx="97282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5028" y="2445090"/>
            <a:ext cx="10014858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5027" y="4517005"/>
            <a:ext cx="10014858" cy="95850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16</cp:revision>
  <dcterms:created xsi:type="dcterms:W3CDTF">2022-01-24T13:44:44Z</dcterms:created>
  <dcterms:modified xsi:type="dcterms:W3CDTF">2022-01-24T14:00:25Z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