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BF9D122F-B36C-5442-940B-08E1891608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2244728"/>
            <a:ext cx="972820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4043364"/>
            <a:ext cx="97282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028" y="2445090"/>
            <a:ext cx="10014858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027" y="4517005"/>
            <a:ext cx="10014858" cy="9585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15</cp:revision>
  <dcterms:created xsi:type="dcterms:W3CDTF">2022-01-24T13:44:44Z</dcterms:created>
  <dcterms:modified xsi:type="dcterms:W3CDTF">2022-01-24T13:59:50Z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