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hape&#10;&#10;Description automatically generated with low confidence">
            <a:extLst>
              <a:ext uri="{FF2B5EF4-FFF2-40B4-BE49-F238E27FC236}">
                <a16:creationId xmlns:a16="http://schemas.microsoft.com/office/drawing/2014/main" id="{F643213A-58D6-D64B-9094-CB5A600A5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165671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3545524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2942" y="465704"/>
            <a:ext cx="8675915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2941" y="2601119"/>
            <a:ext cx="8675915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13</cp:revision>
  <dcterms:created xsi:type="dcterms:W3CDTF">2022-01-24T13:44:44Z</dcterms:created>
  <dcterms:modified xsi:type="dcterms:W3CDTF">2022-01-24T13:57:29Z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