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hape&#10;&#10;Description automatically generated">
            <a:extLst>
              <a:ext uri="{FF2B5EF4-FFF2-40B4-BE49-F238E27FC236}">
                <a16:creationId xmlns:a16="http://schemas.microsoft.com/office/drawing/2014/main" id="{65ACF8DE-018F-6B42-9C89-33CF7D6E9E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640" y="1656714"/>
            <a:ext cx="9316720" cy="1655762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7640" y="3545524"/>
            <a:ext cx="931672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926" y="1728447"/>
            <a:ext cx="9316720" cy="18117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0926" y="3540238"/>
            <a:ext cx="9316720" cy="16557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12</cp:revision>
  <dcterms:created xsi:type="dcterms:W3CDTF">2022-01-24T13:44:44Z</dcterms:created>
  <dcterms:modified xsi:type="dcterms:W3CDTF">2022-01-24T13:56:36Z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