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icon&#10;&#10;Description automatically generated">
            <a:extLst>
              <a:ext uri="{FF2B5EF4-FFF2-40B4-BE49-F238E27FC236}">
                <a16:creationId xmlns:a16="http://schemas.microsoft.com/office/drawing/2014/main" id="{C7E40A7E-4270-764C-8D3F-B1040A7EEE5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C5A8BF7-CEA4-AC41-9D59-B57B9B6BDE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17CD26-EB16-9247-9A2C-9F5D667CB4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45178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9222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9D153-2D8E-7042-833E-0BD9C507A2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98171"/>
            <a:ext cx="9144000" cy="1811791"/>
          </a:xfrm>
        </p:spPr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B3B552-0EA4-F547-9FFC-7AA9CDDD206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391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Bower, Zachary J</dc:creator>
  <cp:lastModifiedBy>Bower, Zachary J</cp:lastModifiedBy>
  <cp:revision>2</cp:revision>
  <dcterms:created xsi:type="dcterms:W3CDTF">2022-01-24T13:44:44Z</dcterms:created>
  <dcterms:modified xsi:type="dcterms:W3CDTF">2022-01-24T13:47:08Z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95e5178-20cb-4c9f-b31a-2c16abe10585_Enabled">
    <vt:lpwstr>true</vt:lpwstr>
  </property>
  <property fmtid="{D5CDD505-2E9C-101B-9397-08002B2CF9AE}" pid="3" name="MSIP_Label_a95e5178-20cb-4c9f-b31a-2c16abe10585_SetDate">
    <vt:lpwstr>2022-01-24T13:44:44Z</vt:lpwstr>
  </property>
  <property fmtid="{D5CDD505-2E9C-101B-9397-08002B2CF9AE}" pid="4" name="MSIP_Label_a95e5178-20cb-4c9f-b31a-2c16abe10585_Method">
    <vt:lpwstr>Standard</vt:lpwstr>
  </property>
  <property fmtid="{D5CDD505-2E9C-101B-9397-08002B2CF9AE}" pid="5" name="MSIP_Label_a95e5178-20cb-4c9f-b31a-2c16abe10585_Name">
    <vt:lpwstr>General</vt:lpwstr>
  </property>
  <property fmtid="{D5CDD505-2E9C-101B-9397-08002B2CF9AE}" pid="6" name="MSIP_Label_a95e5178-20cb-4c9f-b31a-2c16abe10585_SiteId">
    <vt:lpwstr>b7d27e93-356b-4ad8-8a70-89c35df207c0</vt:lpwstr>
  </property>
  <property fmtid="{D5CDD505-2E9C-101B-9397-08002B2CF9AE}" pid="7" name="MSIP_Label_a95e5178-20cb-4c9f-b31a-2c16abe10585_ActionId">
    <vt:lpwstr>1844f53c-d5fa-4ffe-b66c-55b5f2a2d9a0</vt:lpwstr>
  </property>
  <property fmtid="{D5CDD505-2E9C-101B-9397-08002B2CF9AE}" pid="8" name="MSIP_Label_a95e5178-20cb-4c9f-b31a-2c16abe10585_ContentBits">
    <vt:lpwstr>0</vt:lpwstr>
  </property>
</Properties>
</file>