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5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Univ of Maryland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LaVita, Ananda</cp:lastModifiedBy>
  <cp:revision>15</cp:revision>
  <dcterms:created xsi:type="dcterms:W3CDTF">2011-07-11T15:55:14Z</dcterms:created>
  <dcterms:modified xsi:type="dcterms:W3CDTF">2017-09-12T16:42:39Z</dcterms:modified>
</cp:coreProperties>
</file>