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711"/>
  </p:normalViewPr>
  <p:slideViewPr>
    <p:cSldViewPr snapToGrid="0" snapToObjects="1">
      <p:cViewPr varScale="1">
        <p:scale>
          <a:sx n="135" d="100"/>
          <a:sy n="135" d="100"/>
        </p:scale>
        <p:origin x="127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7A4B3-F8F7-0C4B-8488-75AAAC4ABD2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4024-9BE3-154F-A06D-CD2277C0E9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Univ of Maryland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LaVita, Ananda</cp:lastModifiedBy>
  <cp:revision>10</cp:revision>
  <dcterms:created xsi:type="dcterms:W3CDTF">2011-07-11T15:55:14Z</dcterms:created>
  <dcterms:modified xsi:type="dcterms:W3CDTF">2017-09-12T16:40:23Z</dcterms:modified>
</cp:coreProperties>
</file>