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33"/>
    <p:restoredTop sz="92409"/>
  </p:normalViewPr>
  <p:slideViewPr>
    <p:cSldViewPr snapToGrid="0" snapToObjects="1">
      <p:cViewPr varScale="1">
        <p:scale>
          <a:sx n="115" d="100"/>
          <a:sy n="115" d="100"/>
        </p:scale>
        <p:origin x="100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undo custSel modSld modMainMaster">
      <pc:chgData name="La Vita, Ananda" userId="3ebe7548-d070-426d-abb4-f1c765502eb0" providerId="ADAL" clId="{9CE389C1-D90F-51B2-8FB3-532E9E363B71}" dt="2026-03-05T13:41:40.682" v="25" actId="478"/>
      <pc:docMkLst>
        <pc:docMk/>
      </pc:docMkLst>
      <pc:sldChg chg="addSp modSp mod">
        <pc:chgData name="La Vita, Ananda" userId="3ebe7548-d070-426d-abb4-f1c765502eb0" providerId="ADAL" clId="{9CE389C1-D90F-51B2-8FB3-532E9E363B71}" dt="2026-03-05T13:41:14.894" v="22" actId="962"/>
        <pc:sldMkLst>
          <pc:docMk/>
          <pc:sldMk cId="0" sldId="256"/>
        </pc:sldMkLst>
        <pc:spChg chg="add mod ord">
          <ac:chgData name="La Vita, Ananda" userId="3ebe7548-d070-426d-abb4-f1c765502eb0" providerId="ADAL" clId="{9CE389C1-D90F-51B2-8FB3-532E9E363B71}" dt="2026-03-05T13:41:14.894" v="22" actId="962"/>
          <ac:spMkLst>
            <pc:docMk/>
            <pc:sldMk cId="0" sldId="256"/>
            <ac:spMk id="4" creationId="{83E5C385-BEE8-4188-79B6-C6AC26F64EE8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5T13:41:40.682" v="25" actId="478"/>
        <pc:sldMasterMkLst>
          <pc:docMk/>
          <pc:sldMasterMk cId="0" sldId="2147483648"/>
        </pc:sldMasterMkLst>
        <pc:spChg chg="add del mod">
          <ac:chgData name="La Vita, Ananda" userId="3ebe7548-d070-426d-abb4-f1c765502eb0" providerId="ADAL" clId="{9CE389C1-D90F-51B2-8FB3-532E9E363B71}" dt="2026-02-09T20:31:11.846" v="8" actId="1076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La Vita, Ananda" userId="3ebe7548-d070-426d-abb4-f1c765502eb0" providerId="ADAL" clId="{9CE389C1-D90F-51B2-8FB3-532E9E363B71}" dt="2026-02-09T20:31:14.366" v="9" actId="14100"/>
          <ac:spMkLst>
            <pc:docMk/>
            <pc:sldMasterMk cId="0" sldId="2147483648"/>
            <ac:spMk id="3" creationId="{00000000-0000-0000-0000-000000000000}"/>
          </ac:spMkLst>
        </pc:spChg>
        <pc:spChg chg="add del mod ord">
          <ac:chgData name="La Vita, Ananda" userId="3ebe7548-d070-426d-abb4-f1c765502eb0" providerId="ADAL" clId="{9CE389C1-D90F-51B2-8FB3-532E9E363B71}" dt="2026-03-05T13:41:37.185" v="24" actId="478"/>
          <ac:spMkLst>
            <pc:docMk/>
            <pc:sldMasterMk cId="0" sldId="2147483648"/>
            <ac:spMk id="7" creationId="{99E9B743-348D-7AC7-516D-F45FFDA1EBDB}"/>
          </ac:spMkLst>
        </pc:spChg>
        <pc:sldLayoutChg chg="addSp delSp modSp mod">
          <pc:chgData name="La Vita, Ananda" userId="3ebe7548-d070-426d-abb4-f1c765502eb0" providerId="ADAL" clId="{9CE389C1-D90F-51B2-8FB3-532E9E363B71}" dt="2026-03-05T13:41:40.682" v="25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5T13:41:40.682" v="25" actId="478"/>
            <ac:spMkLst>
              <pc:docMk/>
              <pc:sldMasterMk cId="0" sldId="2147483648"/>
              <pc:sldLayoutMk cId="0" sldId="2147483649"/>
              <ac:spMk id="4" creationId="{259BDA58-CEE6-D865-4091-F7E1BFA65908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9T20:32:10.908" v="19" actId="1076"/>
          <pc:sldLayoutMkLst>
            <pc:docMk/>
            <pc:sldMasterMk cId="0" sldId="2147483648"/>
            <pc:sldLayoutMk cId="0" sldId="2147483650"/>
          </pc:sldLayoutMkLst>
          <pc:spChg chg="mod">
            <ac:chgData name="La Vita, Ananda" userId="3ebe7548-d070-426d-abb4-f1c765502eb0" providerId="ADAL" clId="{9CE389C1-D90F-51B2-8FB3-532E9E363B71}" dt="2026-02-09T20:32:10.908" v="19" actId="1076"/>
            <ac:spMkLst>
              <pc:docMk/>
              <pc:sldMasterMk cId="0" sldId="2147483648"/>
              <pc:sldLayoutMk cId="0" sldId="2147483650"/>
              <ac:spMk id="2" creationId="{00000000-0000-0000-0000-000000000000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9T20:32:39.251" v="21" actId="13244"/>
          <pc:sldLayoutMkLst>
            <pc:docMk/>
            <pc:sldMasterMk cId="0" sldId="2147483648"/>
            <pc:sldLayoutMk cId="0" sldId="2147483651"/>
          </pc:sldLayoutMkLst>
          <pc:spChg chg="ord">
            <ac:chgData name="La Vita, Ananda" userId="3ebe7548-d070-426d-abb4-f1c765502eb0" providerId="ADAL" clId="{9CE389C1-D90F-51B2-8FB3-532E9E363B71}" dt="2026-02-09T20:32:39.251" v="21" actId="13244"/>
            <ac:spMkLst>
              <pc:docMk/>
              <pc:sldMasterMk cId="0" sldId="2147483648"/>
              <pc:sldLayoutMk cId="0" sldId="214748365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8197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08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136106"/>
            <a:ext cx="8229600" cy="2447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University of Maryland logo">
            <a:extLst>
              <a:ext uri="{FF2B5EF4-FFF2-40B4-BE49-F238E27FC236}">
                <a16:creationId xmlns:a16="http://schemas.microsoft.com/office/drawing/2014/main" id="{83E5C385-BEE8-4188-79B6-C6AC26F64EE8}"/>
              </a:ext>
            </a:extLst>
          </p:cNvPr>
          <p:cNvSpPr/>
          <p:nvPr/>
        </p:nvSpPr>
        <p:spPr>
          <a:xfrm>
            <a:off x="136376" y="85920"/>
            <a:ext cx="2492524" cy="73561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 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Theme G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Presentation</dc:title>
  <dc:subject/>
  <dc:creator>University of Maryland Baltimore</dc:creator>
  <cp:keywords>University of Maryland; UM; presentation</cp:keywords>
  <dc:description/>
  <cp:lastModifiedBy>La Vita, Ananda</cp:lastModifiedBy>
  <cp:revision>11</cp:revision>
  <dcterms:created xsi:type="dcterms:W3CDTF">2011-07-11T15:55:14Z</dcterms:created>
  <dcterms:modified xsi:type="dcterms:W3CDTF">2026-03-05T13:41:49Z</dcterms:modified>
  <cp:category/>
</cp:coreProperties>
</file>