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6"/>
    <p:restoredTop sz="92409"/>
  </p:normalViewPr>
  <p:slideViewPr>
    <p:cSldViewPr snapToGrid="0" snapToObjects="1">
      <p:cViewPr varScale="1">
        <p:scale>
          <a:sx n="126" d="100"/>
          <a:sy n="126" d="100"/>
        </p:scale>
        <p:origin x="171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custSel modSld modMainMaster">
      <pc:chgData name="La Vita, Ananda" userId="3ebe7548-d070-426d-abb4-f1c765502eb0" providerId="ADAL" clId="{9CE389C1-D90F-51B2-8FB3-532E9E363B71}" dt="2026-03-05T13:28:24.573" v="29" actId="6014"/>
      <pc:docMkLst>
        <pc:docMk/>
      </pc:docMkLst>
      <pc:sldChg chg="addSp modSp mod">
        <pc:chgData name="La Vita, Ananda" userId="3ebe7548-d070-426d-abb4-f1c765502eb0" providerId="ADAL" clId="{9CE389C1-D90F-51B2-8FB3-532E9E363B71}" dt="2026-03-05T13:27:37.386" v="28" actId="962"/>
        <pc:sldMkLst>
          <pc:docMk/>
          <pc:sldMk cId="0" sldId="256"/>
        </pc:sldMkLst>
        <pc:spChg chg="add mod ord">
          <ac:chgData name="La Vita, Ananda" userId="3ebe7548-d070-426d-abb4-f1c765502eb0" providerId="ADAL" clId="{9CE389C1-D90F-51B2-8FB3-532E9E363B71}" dt="2026-03-05T13:27:37.386" v="28" actId="962"/>
          <ac:spMkLst>
            <pc:docMk/>
            <pc:sldMk cId="0" sldId="256"/>
            <ac:spMk id="4" creationId="{F784164F-245B-1D43-A3CB-D65F32AF0742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5T13:28:24.573" v="29" actId="6014"/>
        <pc:sldMasterMkLst>
          <pc:docMk/>
          <pc:sldMasterMk cId="0" sldId="2147483648"/>
        </pc:sldMasterMkLst>
        <pc:spChg chg="add del mod">
          <ac:chgData name="La Vita, Ananda" userId="3ebe7548-d070-426d-abb4-f1c765502eb0" providerId="ADAL" clId="{9CE389C1-D90F-51B2-8FB3-532E9E363B71}" dt="2026-03-05T13:23:33.393" v="17" actId="478"/>
          <ac:spMkLst>
            <pc:docMk/>
            <pc:sldMasterMk cId="0" sldId="2147483648"/>
            <ac:spMk id="2" creationId="{DBAA5F2B-CD89-0075-8290-0BEDF011FA6C}"/>
          </ac:spMkLst>
        </pc:spChg>
        <pc:sldLayoutChg chg="addSp delSp modSp mod">
          <pc:chgData name="La Vita, Ananda" userId="3ebe7548-d070-426d-abb4-f1c765502eb0" providerId="ADAL" clId="{9CE389C1-D90F-51B2-8FB3-532E9E363B71}" dt="2026-03-05T13:26:59.919" v="27" actId="14100"/>
          <pc:sldLayoutMkLst>
            <pc:docMk/>
            <pc:sldMasterMk cId="0" sldId="2147483648"/>
            <pc:sldLayoutMk cId="0" sldId="2147483650"/>
          </pc:sldLayoutMkLst>
          <pc:spChg chg="add del">
            <ac:chgData name="La Vita, Ananda" userId="3ebe7548-d070-426d-abb4-f1c765502eb0" providerId="ADAL" clId="{9CE389C1-D90F-51B2-8FB3-532E9E363B71}" dt="2026-03-05T13:25:28.127" v="18" actId="11529"/>
            <ac:spMkLst>
              <pc:docMk/>
              <pc:sldMasterMk cId="0" sldId="2147483648"/>
              <pc:sldLayoutMk cId="0" sldId="2147483650"/>
              <ac:spMk id="2" creationId="{D6BB344E-8BC8-2A3E-6C10-3AB292196DF9}"/>
            </ac:spMkLst>
          </pc:spChg>
          <pc:spChg chg="add del mod">
            <ac:chgData name="La Vita, Ananda" userId="3ebe7548-d070-426d-abb4-f1c765502eb0" providerId="ADAL" clId="{9CE389C1-D90F-51B2-8FB3-532E9E363B71}" dt="2026-03-05T13:26:37.506" v="25" actId="478"/>
            <ac:spMkLst>
              <pc:docMk/>
              <pc:sldMasterMk cId="0" sldId="2147483648"/>
              <pc:sldLayoutMk cId="0" sldId="2147483650"/>
              <ac:spMk id="3" creationId="{5ABF6E82-E4DC-B69B-0302-80136C3A7BDA}"/>
            </ac:spMkLst>
          </pc:spChg>
          <pc:spChg chg="add del mod">
            <ac:chgData name="La Vita, Ananda" userId="3ebe7548-d070-426d-abb4-f1c765502eb0" providerId="ADAL" clId="{9CE389C1-D90F-51B2-8FB3-532E9E363B71}" dt="2026-03-05T13:26:25.919" v="24" actId="478"/>
            <ac:spMkLst>
              <pc:docMk/>
              <pc:sldMasterMk cId="0" sldId="2147483648"/>
              <pc:sldLayoutMk cId="0" sldId="2147483650"/>
              <ac:spMk id="4" creationId="{5AADA23E-CB4B-5A26-607F-15D2147BD1E7}"/>
            </ac:spMkLst>
          </pc:spChg>
          <pc:spChg chg="add mod">
            <ac:chgData name="La Vita, Ananda" userId="3ebe7548-d070-426d-abb4-f1c765502eb0" providerId="ADAL" clId="{9CE389C1-D90F-51B2-8FB3-532E9E363B71}" dt="2026-03-05T13:26:53.403" v="26"/>
            <ac:spMkLst>
              <pc:docMk/>
              <pc:sldMasterMk cId="0" sldId="2147483648"/>
              <pc:sldLayoutMk cId="0" sldId="2147483650"/>
              <ac:spMk id="5" creationId="{E78F0D2F-3AB4-6F28-E62B-CC184733AB8D}"/>
            </ac:spMkLst>
          </pc:spChg>
          <pc:spChg chg="add mod">
            <ac:chgData name="La Vita, Ananda" userId="3ebe7548-d070-426d-abb4-f1c765502eb0" providerId="ADAL" clId="{9CE389C1-D90F-51B2-8FB3-532E9E363B71}" dt="2026-03-05T13:26:59.919" v="27" actId="14100"/>
            <ac:spMkLst>
              <pc:docMk/>
              <pc:sldMasterMk cId="0" sldId="2147483648"/>
              <pc:sldLayoutMk cId="0" sldId="2147483650"/>
              <ac:spMk id="6" creationId="{1F60E646-2BE9-5E71-6CC8-2ABA833713D8}"/>
            </ac:spMkLst>
          </pc:spChg>
        </pc:sldLayoutChg>
        <pc:sldLayoutChg chg="modSp mod">
          <pc:chgData name="La Vita, Ananda" userId="3ebe7548-d070-426d-abb4-f1c765502eb0" providerId="ADAL" clId="{9CE389C1-D90F-51B2-8FB3-532E9E363B71}" dt="2026-02-09T21:34:35.965" v="13" actId="13244"/>
          <pc:sldLayoutMkLst>
            <pc:docMk/>
            <pc:sldMasterMk cId="0" sldId="2147483648"/>
            <pc:sldLayoutMk cId="0" sldId="2147483651"/>
          </pc:sldLayoutMkLst>
          <pc:spChg chg="ord">
            <ac:chgData name="La Vita, Ananda" userId="3ebe7548-d070-426d-abb4-f1c765502eb0" providerId="ADAL" clId="{9CE389C1-D90F-51B2-8FB3-532E9E363B71}" dt="2026-02-09T21:34:35.965" v="13" actId="13244"/>
            <ac:spMkLst>
              <pc:docMk/>
              <pc:sldMasterMk cId="0" sldId="2147483648"/>
              <pc:sldLayoutMk cId="0" sldId="214748365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78F0D2F-3AB4-6F28-E62B-CC184733A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800" y="79392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F60E646-2BE9-5E71-6CC8-2ABA833713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2277534"/>
            <a:ext cx="8229600" cy="37067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University of Maryland logo">
            <a:extLst>
              <a:ext uri="{FF2B5EF4-FFF2-40B4-BE49-F238E27FC236}">
                <a16:creationId xmlns:a16="http://schemas.microsoft.com/office/drawing/2014/main" id="{F784164F-245B-1D43-A3CB-D65F32AF0742}"/>
              </a:ext>
            </a:extLst>
          </p:cNvPr>
          <p:cNvSpPr/>
          <p:nvPr/>
        </p:nvSpPr>
        <p:spPr>
          <a:xfrm>
            <a:off x="205391" y="65156"/>
            <a:ext cx="2513228" cy="72634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 B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Custom Theme B</vt:lpstr>
      <vt:lpstr>PowerPoint Presentation</vt:lpstr>
    </vt:vector>
  </TitlesOfParts>
  <Manager/>
  <Company>University of Maryland Baltimore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Presentation</dc:title>
  <dc:subject/>
  <dc:creator>University of Maryland</dc:creator>
  <cp:keywords>University of Maryland; presentation; UM</cp:keywords>
  <dc:description/>
  <cp:lastModifiedBy>La Vita, Ananda</cp:lastModifiedBy>
  <cp:revision>7</cp:revision>
  <dcterms:created xsi:type="dcterms:W3CDTF">2011-07-11T15:55:14Z</dcterms:created>
  <dcterms:modified xsi:type="dcterms:W3CDTF">2026-03-05T13:28:28Z</dcterms:modified>
  <cp:category/>
</cp:coreProperties>
</file>