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92"/>
    <p:restoredTop sz="92409"/>
  </p:normalViewPr>
  <p:slideViewPr>
    <p:cSldViewPr snapToGrid="0" snapToObjects="1">
      <p:cViewPr varScale="1">
        <p:scale>
          <a:sx n="115" d="100"/>
          <a:sy n="115" d="100"/>
        </p:scale>
        <p:origin x="120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custSel modSld modMainMaster">
      <pc:chgData name="La Vita, Ananda" userId="3ebe7548-d070-426d-abb4-f1c765502eb0" providerId="ADAL" clId="{9CE389C1-D90F-51B2-8FB3-532E9E363B71}" dt="2026-03-05T13:33:10.339" v="29" actId="962"/>
      <pc:docMkLst>
        <pc:docMk/>
      </pc:docMkLst>
      <pc:sldChg chg="addSp modSp mod">
        <pc:chgData name="La Vita, Ananda" userId="3ebe7548-d070-426d-abb4-f1c765502eb0" providerId="ADAL" clId="{9CE389C1-D90F-51B2-8FB3-532E9E363B71}" dt="2026-03-05T13:33:10.339" v="29" actId="962"/>
        <pc:sldMkLst>
          <pc:docMk/>
          <pc:sldMk cId="0" sldId="256"/>
        </pc:sldMkLst>
        <pc:spChg chg="add mod ord">
          <ac:chgData name="La Vita, Ananda" userId="3ebe7548-d070-426d-abb4-f1c765502eb0" providerId="ADAL" clId="{9CE389C1-D90F-51B2-8FB3-532E9E363B71}" dt="2026-03-05T13:33:10.339" v="29" actId="962"/>
          <ac:spMkLst>
            <pc:docMk/>
            <pc:sldMk cId="0" sldId="256"/>
            <ac:spMk id="4" creationId="{4E6555B4-819E-3B3A-1203-D569402A4D5B}"/>
          </ac:spMkLst>
        </pc:spChg>
      </pc:sldChg>
      <pc:sldMasterChg chg="addSp delSp modSp mod modSldLayout">
        <pc:chgData name="La Vita, Ananda" userId="3ebe7548-d070-426d-abb4-f1c765502eb0" providerId="ADAL" clId="{9CE389C1-D90F-51B2-8FB3-532E9E363B71}" dt="2026-03-05T13:32:53.903" v="28" actId="478"/>
        <pc:sldMasterMkLst>
          <pc:docMk/>
          <pc:sldMasterMk cId="0" sldId="2147483648"/>
        </pc:sldMasterMkLst>
        <pc:spChg chg="mod ord">
          <ac:chgData name="La Vita, Ananda" userId="3ebe7548-d070-426d-abb4-f1c765502eb0" providerId="ADAL" clId="{9CE389C1-D90F-51B2-8FB3-532E9E363B71}" dt="2026-02-09T21:37:22.856" v="23" actId="13244"/>
          <ac:spMkLst>
            <pc:docMk/>
            <pc:sldMasterMk cId="0" sldId="2147483648"/>
            <ac:spMk id="2" creationId="{00000000-0000-0000-0000-000000000000}"/>
          </ac:spMkLst>
        </pc:spChg>
        <pc:spChg chg="mod ord">
          <ac:chgData name="La Vita, Ananda" userId="3ebe7548-d070-426d-abb4-f1c765502eb0" providerId="ADAL" clId="{9CE389C1-D90F-51B2-8FB3-532E9E363B71}" dt="2026-02-09T18:49:45.749" v="16" actId="13244"/>
          <ac:spMkLst>
            <pc:docMk/>
            <pc:sldMasterMk cId="0" sldId="2147483648"/>
            <ac:spMk id="3" creationId="{00000000-0000-0000-0000-000000000000}"/>
          </ac:spMkLst>
        </pc:spChg>
        <pc:spChg chg="add del mod ord">
          <ac:chgData name="La Vita, Ananda" userId="3ebe7548-d070-426d-abb4-f1c765502eb0" providerId="ADAL" clId="{9CE389C1-D90F-51B2-8FB3-532E9E363B71}" dt="2026-03-05T13:32:38.968" v="25" actId="478"/>
          <ac:spMkLst>
            <pc:docMk/>
            <pc:sldMasterMk cId="0" sldId="2147483648"/>
            <ac:spMk id="7" creationId="{AD359B43-81CC-CF56-0CF1-C4FA578DC580}"/>
          </ac:spMkLst>
        </pc:spChg>
        <pc:sldLayoutChg chg="addSp delSp modSp mod">
          <pc:chgData name="La Vita, Ananda" userId="3ebe7548-d070-426d-abb4-f1c765502eb0" providerId="ADAL" clId="{9CE389C1-D90F-51B2-8FB3-532E9E363B71}" dt="2026-03-05T13:32:45.731" v="26" actId="478"/>
          <pc:sldLayoutMkLst>
            <pc:docMk/>
            <pc:sldMasterMk cId="0" sldId="2147483648"/>
            <pc:sldLayoutMk cId="0" sldId="2147483649"/>
          </pc:sldLayoutMkLst>
          <pc:spChg chg="add del mod ord">
            <ac:chgData name="La Vita, Ananda" userId="3ebe7548-d070-426d-abb4-f1c765502eb0" providerId="ADAL" clId="{9CE389C1-D90F-51B2-8FB3-532E9E363B71}" dt="2026-03-05T13:32:45.731" v="26" actId="478"/>
            <ac:spMkLst>
              <pc:docMk/>
              <pc:sldMasterMk cId="0" sldId="2147483648"/>
              <pc:sldLayoutMk cId="0" sldId="2147483649"/>
              <ac:spMk id="4" creationId="{0A0E99D8-8C1C-12EB-5D8A-F3C3B83B56C6}"/>
            </ac:spMkLst>
          </pc:spChg>
        </pc:sldLayoutChg>
        <pc:sldLayoutChg chg="addSp delSp modSp mod">
          <pc:chgData name="La Vita, Ananda" userId="3ebe7548-d070-426d-abb4-f1c765502eb0" providerId="ADAL" clId="{9CE389C1-D90F-51B2-8FB3-532E9E363B71}" dt="2026-03-05T13:32:49.562" v="27" actId="478"/>
          <pc:sldLayoutMkLst>
            <pc:docMk/>
            <pc:sldMasterMk cId="0" sldId="2147483648"/>
            <pc:sldLayoutMk cId="0" sldId="2147483650"/>
          </pc:sldLayoutMkLst>
          <pc:spChg chg="add del mod ord">
            <ac:chgData name="La Vita, Ananda" userId="3ebe7548-d070-426d-abb4-f1c765502eb0" providerId="ADAL" clId="{9CE389C1-D90F-51B2-8FB3-532E9E363B71}" dt="2026-03-05T13:32:49.562" v="27" actId="478"/>
            <ac:spMkLst>
              <pc:docMk/>
              <pc:sldMasterMk cId="0" sldId="2147483648"/>
              <pc:sldLayoutMk cId="0" sldId="2147483650"/>
              <ac:spMk id="4" creationId="{5CA26199-695E-8105-1213-59BAE6E29FBC}"/>
            </ac:spMkLst>
          </pc:spChg>
        </pc:sldLayoutChg>
        <pc:sldLayoutChg chg="addSp delSp modSp mod">
          <pc:chgData name="La Vita, Ananda" userId="3ebe7548-d070-426d-abb4-f1c765502eb0" providerId="ADAL" clId="{9CE389C1-D90F-51B2-8FB3-532E9E363B71}" dt="2026-03-05T13:32:53.903" v="28" actId="478"/>
          <pc:sldLayoutMkLst>
            <pc:docMk/>
            <pc:sldMasterMk cId="0" sldId="2147483648"/>
            <pc:sldLayoutMk cId="0" sldId="2147483651"/>
          </pc:sldLayoutMkLst>
          <pc:spChg chg="add del mod ord">
            <ac:chgData name="La Vita, Ananda" userId="3ebe7548-d070-426d-abb4-f1c765502eb0" providerId="ADAL" clId="{9CE389C1-D90F-51B2-8FB3-532E9E363B71}" dt="2026-03-05T13:32:53.903" v="28" actId="478"/>
            <ac:spMkLst>
              <pc:docMk/>
              <pc:sldMasterMk cId="0" sldId="2147483648"/>
              <pc:sldLayoutMk cId="0" sldId="2147483651"/>
              <ac:spMk id="4" creationId="{0651E327-B099-529D-2A19-29B39AA1BA3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3927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12464"/>
            <a:ext cx="8229600" cy="3413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nk box for alt text purposes - logo" descr="University of Maryland logo">
            <a:extLst>
              <a:ext uri="{FF2B5EF4-FFF2-40B4-BE49-F238E27FC236}">
                <a16:creationId xmlns:a16="http://schemas.microsoft.com/office/drawing/2014/main" id="{4E6555B4-819E-3B3A-1203-D569402A4D5B}"/>
              </a:ext>
            </a:extLst>
          </p:cNvPr>
          <p:cNvSpPr/>
          <p:nvPr/>
        </p:nvSpPr>
        <p:spPr>
          <a:xfrm>
            <a:off x="218123" y="131586"/>
            <a:ext cx="3170536" cy="8980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 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Theme D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Presentation</dc:title>
  <dc:subject/>
  <dc:creator>University of Maryland Baltimore</dc:creator>
  <cp:keywords>University of Maryland; UM; presentation</cp:keywords>
  <dc:description/>
  <cp:lastModifiedBy>La Vita, Ananda</cp:lastModifiedBy>
  <cp:revision>9</cp:revision>
  <dcterms:created xsi:type="dcterms:W3CDTF">2011-07-11T15:55:14Z</dcterms:created>
  <dcterms:modified xsi:type="dcterms:W3CDTF">2026-03-05T13:33:33Z</dcterms:modified>
  <cp:category/>
</cp:coreProperties>
</file>