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83"/>
    <p:restoredTop sz="92409"/>
  </p:normalViewPr>
  <p:slideViewPr>
    <p:cSldViewPr snapToGrid="0" snapToObjects="1">
      <p:cViewPr varScale="1">
        <p:scale>
          <a:sx n="110" d="100"/>
          <a:sy n="110" d="100"/>
        </p:scale>
        <p:origin x="133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custSel modSld modMainMaster">
      <pc:chgData name="La Vita, Ananda" userId="3ebe7548-d070-426d-abb4-f1c765502eb0" providerId="ADAL" clId="{9CE389C1-D90F-51B2-8FB3-532E9E363B71}" dt="2026-03-05T19:15:18.119" v="98"/>
      <pc:docMkLst>
        <pc:docMk/>
      </pc:docMkLst>
      <pc:sldChg chg="addSp delSp modSp mod">
        <pc:chgData name="La Vita, Ananda" userId="3ebe7548-d070-426d-abb4-f1c765502eb0" providerId="ADAL" clId="{9CE389C1-D90F-51B2-8FB3-532E9E363B71}" dt="2026-02-09T21:31:28.914" v="91" actId="962"/>
        <pc:sldMkLst>
          <pc:docMk/>
          <pc:sldMk cId="0" sldId="256"/>
        </pc:sldMkLst>
        <pc:spChg chg="add mod ord">
          <ac:chgData name="La Vita, Ananda" userId="3ebe7548-d070-426d-abb4-f1c765502eb0" providerId="ADAL" clId="{9CE389C1-D90F-51B2-8FB3-532E9E363B71}" dt="2026-02-09T21:31:28.914" v="91" actId="962"/>
          <ac:spMkLst>
            <pc:docMk/>
            <pc:sldMk cId="0" sldId="256"/>
            <ac:spMk id="4" creationId="{2A043ECD-3A1D-5B5D-97C3-91BEB8A50813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5T19:15:18.119" v="98"/>
        <pc:sldMasterMkLst>
          <pc:docMk/>
          <pc:sldMasterMk cId="0" sldId="2147483648"/>
        </pc:sldMasterMkLst>
        <pc:spChg chg="add del mod">
          <ac:chgData name="La Vita, Ananda" userId="3ebe7548-d070-426d-abb4-f1c765502eb0" providerId="ADAL" clId="{9CE389C1-D90F-51B2-8FB3-532E9E363B71}" dt="2026-03-05T19:15:18.119" v="98"/>
          <ac:spMkLst>
            <pc:docMk/>
            <pc:sldMasterMk cId="0" sldId="2147483648"/>
            <ac:spMk id="2" creationId="{278F2262-DA5D-30AC-5CE5-AF85844C7AD3}"/>
          </ac:spMkLst>
        </pc:spChg>
        <pc:sldLayoutChg chg="addSp modSp mod">
          <pc:chgData name="La Vita, Ananda" userId="3ebe7548-d070-426d-abb4-f1c765502eb0" providerId="ADAL" clId="{9CE389C1-D90F-51B2-8FB3-532E9E363B71}" dt="2026-02-09T21:32:37.263" v="93" actId="962"/>
          <pc:sldLayoutMkLst>
            <pc:docMk/>
            <pc:sldMasterMk cId="0" sldId="2147483648"/>
            <pc:sldLayoutMk cId="0" sldId="2147483649"/>
          </pc:sldLayoutMkLst>
        </pc:sldLayoutChg>
        <pc:sldLayoutChg chg="modSp mod">
          <pc:chgData name="La Vita, Ananda" userId="3ebe7548-d070-426d-abb4-f1c765502eb0" providerId="ADAL" clId="{9CE389C1-D90F-51B2-8FB3-532E9E363B71}" dt="2026-02-06T16:51:49.225" v="10" actId="1076"/>
          <pc:sldLayoutMkLst>
            <pc:docMk/>
            <pc:sldMasterMk cId="0" sldId="2147483648"/>
            <pc:sldLayoutMk cId="0" sldId="2147483650"/>
          </pc:sldLayoutMkLst>
          <pc:spChg chg="mod">
            <ac:chgData name="La Vita, Ananda" userId="3ebe7548-d070-426d-abb4-f1c765502eb0" providerId="ADAL" clId="{9CE389C1-D90F-51B2-8FB3-532E9E363B71}" dt="2026-02-06T16:51:49.225" v="10" actId="1076"/>
            <ac:spMkLst>
              <pc:docMk/>
              <pc:sldMasterMk cId="0" sldId="2147483648"/>
              <pc:sldLayoutMk cId="0" sldId="2147483650"/>
              <ac:spMk id="2" creationId="{00000000-0000-0000-0000-000000000000}"/>
            </ac:spMkLst>
          </pc:spChg>
          <pc:spChg chg="mod">
            <ac:chgData name="La Vita, Ananda" userId="3ebe7548-d070-426d-abb4-f1c765502eb0" providerId="ADAL" clId="{9CE389C1-D90F-51B2-8FB3-532E9E363B71}" dt="2026-02-06T16:51:42.035" v="9" actId="14100"/>
            <ac:spMkLst>
              <pc:docMk/>
              <pc:sldMasterMk cId="0" sldId="2147483648"/>
              <pc:sldLayoutMk cId="0" sldId="2147483650"/>
              <ac:spMk id="3" creationId="{00000000-0000-0000-0000-000000000000}"/>
            </ac:spMkLst>
          </pc:spChg>
        </pc:sldLayoutChg>
        <pc:sldLayoutChg chg="modSp mod">
          <pc:chgData name="La Vita, Ananda" userId="3ebe7548-d070-426d-abb4-f1c765502eb0" providerId="ADAL" clId="{9CE389C1-D90F-51B2-8FB3-532E9E363B71}" dt="2026-02-09T21:33:08.341" v="94" actId="13244"/>
          <pc:sldLayoutMkLst>
            <pc:docMk/>
            <pc:sldMasterMk cId="0" sldId="2147483648"/>
            <pc:sldLayoutMk cId="0" sldId="2147483651"/>
          </pc:sldLayoutMkLst>
          <pc:spChg chg="ord">
            <ac:chgData name="La Vita, Ananda" userId="3ebe7548-d070-426d-abb4-f1c765502eb0" providerId="ADAL" clId="{9CE389C1-D90F-51B2-8FB3-532E9E363B71}" dt="2026-02-09T21:33:08.341" v="94" actId="13244"/>
            <ac:spMkLst>
              <pc:docMk/>
              <pc:sldMasterMk cId="0" sldId="2147483648"/>
              <pc:sldLayoutMk cId="0" sldId="214748365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79392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2277534"/>
            <a:ext cx="8229600" cy="41571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University of Maryland logo">
            <a:extLst>
              <a:ext uri="{FF2B5EF4-FFF2-40B4-BE49-F238E27FC236}">
                <a16:creationId xmlns:a16="http://schemas.microsoft.com/office/drawing/2014/main" id="{2A043ECD-3A1D-5B5D-97C3-91BEB8A50813}"/>
              </a:ext>
            </a:extLst>
          </p:cNvPr>
          <p:cNvSpPr/>
          <p:nvPr/>
        </p:nvSpPr>
        <p:spPr>
          <a:xfrm>
            <a:off x="583007" y="484816"/>
            <a:ext cx="3135962" cy="8591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50CA0DE-BD9B-2DB1-0752-6D723C29FC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1CDA5347-47C9-7063-7B91-5A3DDC81D0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 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Custom Theme A</vt:lpstr>
      <vt:lpstr>PowerPoint Presentation</vt:lpstr>
    </vt:vector>
  </TitlesOfParts>
  <Manager/>
  <Company>University of Maryland Baltimore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Presentation</dc:title>
  <dc:subject/>
  <dc:creator>University of Maryland</dc:creator>
  <cp:keywords>University of Maryland; presentation; UM</cp:keywords>
  <dc:description/>
  <cp:lastModifiedBy>La Vita, Ananda</cp:lastModifiedBy>
  <cp:revision>7</cp:revision>
  <dcterms:created xsi:type="dcterms:W3CDTF">2011-07-11T15:55:14Z</dcterms:created>
  <dcterms:modified xsi:type="dcterms:W3CDTF">2026-03-05T19:16:15Z</dcterms:modified>
  <cp:category/>
</cp:coreProperties>
</file>