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60"/>
    <p:restoredTop sz="92409"/>
  </p:normalViewPr>
  <p:slideViewPr>
    <p:cSldViewPr snapToGrid="0" snapToObjects="1">
      <p:cViewPr varScale="1">
        <p:scale>
          <a:sx n="115" d="100"/>
          <a:sy n="115" d="100"/>
        </p:scale>
        <p:origin x="112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custSel modSld modMainMaster">
      <pc:chgData name="La Vita, Ananda" userId="3ebe7548-d070-426d-abb4-f1c765502eb0" providerId="ADAL" clId="{9CE389C1-D90F-51B2-8FB3-532E9E363B71}" dt="2026-03-05T13:46:17.650" v="18" actId="478"/>
      <pc:docMkLst>
        <pc:docMk/>
      </pc:docMkLst>
      <pc:sldChg chg="addSp modSp mod">
        <pc:chgData name="La Vita, Ananda" userId="3ebe7548-d070-426d-abb4-f1c765502eb0" providerId="ADAL" clId="{9CE389C1-D90F-51B2-8FB3-532E9E363B71}" dt="2026-03-05T13:45:38.088" v="15" actId="962"/>
        <pc:sldMkLst>
          <pc:docMk/>
          <pc:sldMk cId="0" sldId="256"/>
        </pc:sldMkLst>
        <pc:spChg chg="add mod ord">
          <ac:chgData name="La Vita, Ananda" userId="3ebe7548-d070-426d-abb4-f1c765502eb0" providerId="ADAL" clId="{9CE389C1-D90F-51B2-8FB3-532E9E363B71}" dt="2026-03-05T13:45:38.088" v="15" actId="962"/>
          <ac:spMkLst>
            <pc:docMk/>
            <pc:sldMk cId="0" sldId="256"/>
            <ac:spMk id="4" creationId="{50F5B3CB-819B-331B-49B9-A9811C765926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5T13:46:17.650" v="18" actId="478"/>
        <pc:sldMasterMkLst>
          <pc:docMk/>
          <pc:sldMasterMk cId="0" sldId="2147483648"/>
        </pc:sldMasterMkLst>
        <pc:spChg chg="mod">
          <ac:chgData name="La Vita, Ananda" userId="3ebe7548-d070-426d-abb4-f1c765502eb0" providerId="ADAL" clId="{9CE389C1-D90F-51B2-8FB3-532E9E363B71}" dt="2026-02-09T20:34:49.450" v="9" actId="1076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La Vita, Ananda" userId="3ebe7548-d070-426d-abb4-f1c765502eb0" providerId="ADAL" clId="{9CE389C1-D90F-51B2-8FB3-532E9E363B71}" dt="2026-02-09T20:34:49.450" v="9" actId="1076"/>
          <ac:spMkLst>
            <pc:docMk/>
            <pc:sldMasterMk cId="0" sldId="2147483648"/>
            <ac:spMk id="3" creationId="{00000000-0000-0000-0000-000000000000}"/>
          </ac:spMkLst>
        </pc:spChg>
        <pc:spChg chg="add del mod ord">
          <ac:chgData name="La Vita, Ananda" userId="3ebe7548-d070-426d-abb4-f1c765502eb0" providerId="ADAL" clId="{9CE389C1-D90F-51B2-8FB3-532E9E363B71}" dt="2026-03-05T13:46:13.233" v="17" actId="478"/>
          <ac:spMkLst>
            <pc:docMk/>
            <pc:sldMasterMk cId="0" sldId="2147483648"/>
            <ac:spMk id="7" creationId="{8C91713E-D486-6F94-1ACE-C6FCE3F93A45}"/>
          </ac:spMkLst>
        </pc:spChg>
        <pc:sldLayoutChg chg="addSp delSp modSp mod">
          <pc:chgData name="La Vita, Ananda" userId="3ebe7548-d070-426d-abb4-f1c765502eb0" providerId="ADAL" clId="{9CE389C1-D90F-51B2-8FB3-532E9E363B71}" dt="2026-03-05T13:46:17.650" v="18" actId="478"/>
          <pc:sldLayoutMkLst>
            <pc:docMk/>
            <pc:sldMasterMk cId="0" sldId="2147483648"/>
            <pc:sldLayoutMk cId="0" sldId="2147483649"/>
          </pc:sldLayoutMkLst>
          <pc:spChg chg="add del mod ord">
            <ac:chgData name="La Vita, Ananda" userId="3ebe7548-d070-426d-abb4-f1c765502eb0" providerId="ADAL" clId="{9CE389C1-D90F-51B2-8FB3-532E9E363B71}" dt="2026-03-05T13:46:17.650" v="18" actId="478"/>
            <ac:spMkLst>
              <pc:docMk/>
              <pc:sldMasterMk cId="0" sldId="2147483648"/>
              <pc:sldLayoutMk cId="0" sldId="2147483649"/>
              <ac:spMk id="4" creationId="{1880E1E1-41A2-D659-0802-1A30F5557612}"/>
            </ac:spMkLst>
          </pc:spChg>
        </pc:sldLayoutChg>
        <pc:sldLayoutChg chg="modSp mod">
          <pc:chgData name="La Vita, Ananda" userId="3ebe7548-d070-426d-abb4-f1c765502eb0" providerId="ADAL" clId="{9CE389C1-D90F-51B2-8FB3-532E9E363B71}" dt="2026-02-09T20:35:31.200" v="14" actId="13244"/>
          <pc:sldLayoutMkLst>
            <pc:docMk/>
            <pc:sldMasterMk cId="0" sldId="2147483648"/>
            <pc:sldLayoutMk cId="0" sldId="2147483651"/>
          </pc:sldLayoutMkLst>
          <pc:spChg chg="ord">
            <ac:chgData name="La Vita, Ananda" userId="3ebe7548-d070-426d-abb4-f1c765502eb0" providerId="ADAL" clId="{9CE389C1-D90F-51B2-8FB3-532E9E363B71}" dt="2026-02-09T20:35:31.200" v="14" actId="13244"/>
            <ac:spMkLst>
              <pc:docMk/>
              <pc:sldMasterMk cId="0" sldId="2147483648"/>
              <pc:sldLayoutMk cId="0" sldId="214748365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605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486150"/>
            <a:ext cx="8229600" cy="247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University of Maryland logo">
            <a:extLst>
              <a:ext uri="{FF2B5EF4-FFF2-40B4-BE49-F238E27FC236}">
                <a16:creationId xmlns:a16="http://schemas.microsoft.com/office/drawing/2014/main" id="{50F5B3CB-819B-331B-49B9-A9811C765926}"/>
              </a:ext>
            </a:extLst>
          </p:cNvPr>
          <p:cNvSpPr/>
          <p:nvPr/>
        </p:nvSpPr>
        <p:spPr>
          <a:xfrm>
            <a:off x="2986732" y="1046136"/>
            <a:ext cx="3170536" cy="8661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 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Custom Theme H</vt:lpstr>
      <vt:lpstr>PowerPoint Presentation</vt:lpstr>
    </vt:vector>
  </TitlesOfParts>
  <Manager/>
  <Company>University of Maryland Baltimore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Presentation</dc:title>
  <dc:subject/>
  <dc:creator>University of Maryland Baltimore</dc:creator>
  <cp:keywords>University of Maryland; UM; presentation</cp:keywords>
  <dc:description/>
  <cp:lastModifiedBy>La Vita, Ananda</cp:lastModifiedBy>
  <cp:revision>13</cp:revision>
  <dcterms:created xsi:type="dcterms:W3CDTF">2011-07-11T15:55:14Z</dcterms:created>
  <dcterms:modified xsi:type="dcterms:W3CDTF">2026-03-05T13:46:29Z</dcterms:modified>
  <cp:category/>
</cp:coreProperties>
</file>