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92"/>
    <p:restoredTop sz="92409"/>
  </p:normalViewPr>
  <p:slideViewPr>
    <p:cSldViewPr snapToGrid="0" snapToObjects="1">
      <p:cViewPr varScale="1">
        <p:scale>
          <a:sx n="115" d="100"/>
          <a:sy n="115" d="100"/>
        </p:scale>
        <p:origin x="1296" y="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 Vita, Ananda" userId="3ebe7548-d070-426d-abb4-f1c765502eb0" providerId="ADAL" clId="{9CE389C1-D90F-51B2-8FB3-532E9E363B71}"/>
    <pc:docChg chg="custSel modSld modMainMaster">
      <pc:chgData name="La Vita, Ananda" userId="3ebe7548-d070-426d-abb4-f1c765502eb0" providerId="ADAL" clId="{9CE389C1-D90F-51B2-8FB3-532E9E363B71}" dt="2026-03-05T13:39:00.819" v="26" actId="6014"/>
      <pc:docMkLst>
        <pc:docMk/>
      </pc:docMkLst>
      <pc:sldChg chg="addSp modSp mod">
        <pc:chgData name="La Vita, Ananda" userId="3ebe7548-d070-426d-abb4-f1c765502eb0" providerId="ADAL" clId="{9CE389C1-D90F-51B2-8FB3-532E9E363B71}" dt="2026-03-05T13:37:44.006" v="22" actId="962"/>
        <pc:sldMkLst>
          <pc:docMk/>
          <pc:sldMk cId="0" sldId="256"/>
        </pc:sldMkLst>
        <pc:spChg chg="ord">
          <ac:chgData name="La Vita, Ananda" userId="3ebe7548-d070-426d-abb4-f1c765502eb0" providerId="ADAL" clId="{9CE389C1-D90F-51B2-8FB3-532E9E363B71}" dt="2026-02-09T18:54:58.320" v="19" actId="13244"/>
          <ac:spMkLst>
            <pc:docMk/>
            <pc:sldMk cId="0" sldId="256"/>
            <ac:spMk id="2" creationId="{00000000-0000-0000-0000-000000000000}"/>
          </ac:spMkLst>
        </pc:spChg>
        <pc:spChg chg="add mod ord">
          <ac:chgData name="La Vita, Ananda" userId="3ebe7548-d070-426d-abb4-f1c765502eb0" providerId="ADAL" clId="{9CE389C1-D90F-51B2-8FB3-532E9E363B71}" dt="2026-03-05T13:37:44.006" v="22" actId="962"/>
          <ac:spMkLst>
            <pc:docMk/>
            <pc:sldMk cId="0" sldId="256"/>
            <ac:spMk id="4" creationId="{E424B11F-C80D-65E5-1163-FD6B3641D857}"/>
          </ac:spMkLst>
        </pc:spChg>
      </pc:sldChg>
      <pc:sldMasterChg chg="addSp delSp modSp mod modSldLayout">
        <pc:chgData name="La Vita, Ananda" userId="3ebe7548-d070-426d-abb4-f1c765502eb0" providerId="ADAL" clId="{9CE389C1-D90F-51B2-8FB3-532E9E363B71}" dt="2026-03-05T13:39:00.819" v="26" actId="6014"/>
        <pc:sldMasterMkLst>
          <pc:docMk/>
          <pc:sldMasterMk cId="0" sldId="2147483648"/>
        </pc:sldMasterMkLst>
        <pc:spChg chg="mod">
          <ac:chgData name="La Vita, Ananda" userId="3ebe7548-d070-426d-abb4-f1c765502eb0" providerId="ADAL" clId="{9CE389C1-D90F-51B2-8FB3-532E9E363B71}" dt="2026-02-09T18:51:34.797" v="8" actId="1076"/>
          <ac:spMkLst>
            <pc:docMk/>
            <pc:sldMasterMk cId="0" sldId="2147483648"/>
            <ac:spMk id="2" creationId="{00000000-0000-0000-0000-000000000000}"/>
          </ac:spMkLst>
        </pc:spChg>
        <pc:spChg chg="mod">
          <ac:chgData name="La Vita, Ananda" userId="3ebe7548-d070-426d-abb4-f1c765502eb0" providerId="ADAL" clId="{9CE389C1-D90F-51B2-8FB3-532E9E363B71}" dt="2026-02-09T18:51:31.650" v="7" actId="14100"/>
          <ac:spMkLst>
            <pc:docMk/>
            <pc:sldMasterMk cId="0" sldId="2147483648"/>
            <ac:spMk id="3" creationId="{00000000-0000-0000-0000-000000000000}"/>
          </ac:spMkLst>
        </pc:spChg>
        <pc:spChg chg="add del mod ord">
          <ac:chgData name="La Vita, Ananda" userId="3ebe7548-d070-426d-abb4-f1c765502eb0" providerId="ADAL" clId="{9CE389C1-D90F-51B2-8FB3-532E9E363B71}" dt="2026-03-05T13:38:16.594" v="24" actId="478"/>
          <ac:spMkLst>
            <pc:docMk/>
            <pc:sldMasterMk cId="0" sldId="2147483648"/>
            <ac:spMk id="7" creationId="{A91C4BAD-B902-7423-1A51-3051560228D0}"/>
          </ac:spMkLst>
        </pc:spChg>
        <pc:sldLayoutChg chg="addSp delSp modSp mod">
          <pc:chgData name="La Vita, Ananda" userId="3ebe7548-d070-426d-abb4-f1c765502eb0" providerId="ADAL" clId="{9CE389C1-D90F-51B2-8FB3-532E9E363B71}" dt="2026-03-05T13:38:22.405" v="25" actId="478"/>
          <pc:sldLayoutMkLst>
            <pc:docMk/>
            <pc:sldMasterMk cId="0" sldId="2147483648"/>
            <pc:sldLayoutMk cId="0" sldId="2147483649"/>
          </pc:sldLayoutMkLst>
          <pc:spChg chg="add del mod ord">
            <ac:chgData name="La Vita, Ananda" userId="3ebe7548-d070-426d-abb4-f1c765502eb0" providerId="ADAL" clId="{9CE389C1-D90F-51B2-8FB3-532E9E363B71}" dt="2026-03-05T13:38:22.405" v="25" actId="478"/>
            <ac:spMkLst>
              <pc:docMk/>
              <pc:sldMasterMk cId="0" sldId="2147483648"/>
              <pc:sldLayoutMk cId="0" sldId="2147483649"/>
              <ac:spMk id="4" creationId="{71F4A744-FD9F-6BBA-1FF4-8F0FBECBEF2E}"/>
            </ac:spMkLst>
          </pc:spChg>
        </pc:sldLayoutChg>
        <pc:sldLayoutChg chg="modSp mod">
          <pc:chgData name="La Vita, Ananda" userId="3ebe7548-d070-426d-abb4-f1c765502eb0" providerId="ADAL" clId="{9CE389C1-D90F-51B2-8FB3-532E9E363B71}" dt="2026-02-09T21:38:18.807" v="21" actId="13244"/>
          <pc:sldLayoutMkLst>
            <pc:docMk/>
            <pc:sldMasterMk cId="0" sldId="2147483648"/>
            <pc:sldLayoutMk cId="0" sldId="2147483651"/>
          </pc:sldLayoutMkLst>
          <pc:spChg chg="ord">
            <ac:chgData name="La Vita, Ananda" userId="3ebe7548-d070-426d-abb4-f1c765502eb0" providerId="ADAL" clId="{9CE389C1-D90F-51B2-8FB3-532E9E363B71}" dt="2026-02-09T21:38:18.807" v="21" actId="13244"/>
            <ac:spMkLst>
              <pc:docMk/>
              <pc:sldMasterMk cId="0" sldId="2147483648"/>
              <pc:sldLayoutMk cId="0" sldId="2147483651"/>
              <ac:spMk id="3" creationId="{00000000-0000-0000-0000-000000000000}"/>
            </ac:spMkLst>
          </pc:sp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1538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346028"/>
            <a:ext cx="8229600" cy="23977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lank box for alt text purposes - logo" descr="University of Maryland logo">
            <a:extLst>
              <a:ext uri="{FF2B5EF4-FFF2-40B4-BE49-F238E27FC236}">
                <a16:creationId xmlns:a16="http://schemas.microsoft.com/office/drawing/2014/main" id="{E424B11F-C80D-65E5-1163-FD6B3641D857}"/>
              </a:ext>
            </a:extLst>
          </p:cNvPr>
          <p:cNvSpPr/>
          <p:nvPr/>
        </p:nvSpPr>
        <p:spPr>
          <a:xfrm>
            <a:off x="2986732" y="836013"/>
            <a:ext cx="3170536" cy="89807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Custom Theme 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0</Words>
  <Application>Microsoft Macintosh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Custom Theme E</vt:lpstr>
      <vt:lpstr>PowerPoint Presentation</vt:lpstr>
    </vt:vector>
  </TitlesOfParts>
  <Manager/>
  <Company>University of Maryland Baltimore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UM Presentation</dc:title>
  <dc:subject/>
  <dc:creator>University of Maryland Baltimore</dc:creator>
  <cp:keywords>University of Maryland; UM; presentation</cp:keywords>
  <dc:description/>
  <cp:lastModifiedBy>La Vita, Ananda</cp:lastModifiedBy>
  <cp:revision>10</cp:revision>
  <dcterms:created xsi:type="dcterms:W3CDTF">2011-07-11T15:55:14Z</dcterms:created>
  <dcterms:modified xsi:type="dcterms:W3CDTF">2026-03-05T13:39:06Z</dcterms:modified>
  <cp:category/>
</cp:coreProperties>
</file>