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2" r:id="rId13"/>
    <p:sldMasterId id="2147483674" r:id="rId14"/>
    <p:sldMasterId id="2147483676" r:id="rId15"/>
  </p:sldMasterIdLst>
  <p:sldIdLst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4"/>
    <p:restoredTop sz="94712"/>
  </p:normalViewPr>
  <p:slideViewPr>
    <p:cSldViewPr snapToGrid="0">
      <p:cViewPr varScale="1">
        <p:scale>
          <a:sx n="115" d="100"/>
          <a:sy n="115" d="100"/>
        </p:scale>
        <p:origin x="2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10" Type="http://schemas.openxmlformats.org/officeDocument/2006/relationships/slideMaster" Target="slideMasters/slideMaster10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122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2DA-0552-1218-0356-2BE0145B4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DFE5E-1B04-9593-D718-639BFD9F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4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661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183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5329"/>
            <a:ext cx="9144000" cy="1114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F09FE-F3AD-A7DC-A852-8E585DB0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University of Maryland School of Social Work logo">
            <a:extLst>
              <a:ext uri="{FF2B5EF4-FFF2-40B4-BE49-F238E27FC236}">
                <a16:creationId xmlns:a16="http://schemas.microsoft.com/office/drawing/2014/main" id="{17F90090-276D-8AD5-D3AA-4AAFCF2F64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5811" y="238471"/>
            <a:ext cx="2413105" cy="9317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7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90700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67A4F658-E370-D25B-0623-F86B9237B3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599" y="335343"/>
            <a:ext cx="2413105" cy="9317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61001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782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6" y="1835564"/>
            <a:ext cx="7875104" cy="289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2C93A659-75CF-5836-6B96-501CA1054F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9795" y="5600549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FD67AC-2174-B828-7B03-A372687C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2A3C5609-6D80-7F36-5F5C-27DC73D53C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47" y="905256"/>
            <a:ext cx="2413105" cy="9317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7052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DD30B3-BF0E-7F19-A5A0-CF43D62C8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2DF20567-A531-E1FA-0797-6BA028E28F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47" y="385003"/>
            <a:ext cx="2413105" cy="9317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1FC41-E56D-6F91-48A7-D3D6E9AE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8001-EEE4-CB5A-A75F-30C59657D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27651"/>
            <a:ext cx="10515600" cy="244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8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255E0E-6993-B2E1-BF00-B6292A84C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13D26ADF-9642-CB9B-8267-62E507535E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47" y="225148"/>
            <a:ext cx="2413105" cy="9317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3876"/>
            <a:ext cx="10515600" cy="18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C452EA-1834-D285-868B-474204535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91225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741E093C-82B4-400B-18AD-3BA0FDDA97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94799" y="5835623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003A35-CF12-8FD5-5A10-72D3DE65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7729330" cy="220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8B54CE7B-AB0B-6DB4-A9D7-1AFEBF5A8D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9795" y="5619267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A2900-50A9-DB52-A549-A4E9874D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9" y="1788456"/>
            <a:ext cx="7358271" cy="331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4E658221-81F4-F599-9CF5-BCF6D265F6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1759" y="5551143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8AB4B7-8B2A-69E1-DD29-5BCC9397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185"/>
            <a:ext cx="12192000" cy="6858000"/>
          </a:xfrm>
          <a:prstGeom prst="rect">
            <a:avLst/>
          </a:prstGeom>
        </p:spPr>
      </p:pic>
      <p:pic>
        <p:nvPicPr>
          <p:cNvPr id="6" name="Picture 5" descr="University of Maryland School of Social Work logo">
            <a:extLst>
              <a:ext uri="{FF2B5EF4-FFF2-40B4-BE49-F238E27FC236}">
                <a16:creationId xmlns:a16="http://schemas.microsoft.com/office/drawing/2014/main" id="{8959F993-E2B3-5349-79CC-100E7F5F75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019" y="400050"/>
            <a:ext cx="2349115" cy="90708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10515600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D6AAE-3C11-4E2A-390D-BFC0E6C0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University of Maryland School of Social Work logo">
            <a:extLst>
              <a:ext uri="{FF2B5EF4-FFF2-40B4-BE49-F238E27FC236}">
                <a16:creationId xmlns:a16="http://schemas.microsoft.com/office/drawing/2014/main" id="{D2C59272-A3F3-AD0F-49F8-BF5C383593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69506" y="5564843"/>
            <a:ext cx="2349115" cy="9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10A667-8966-E1D3-563F-BED2C0E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349B4DFA-963F-F861-3DE8-21F3BF47C3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5578" y="5765731"/>
            <a:ext cx="2129968" cy="8224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858ACDCA-FA50-E858-8649-BD414DC84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41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9669"/>
            <a:ext cx="10515600" cy="188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3DB75782-0E77-1FCC-5D42-FCC61E3408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33653" y="5567155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A841BD05-B073-5723-6C41-F40703EE52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959" y="359851"/>
            <a:ext cx="2413105" cy="9317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with text: RESPECT AND INTEGRITY; WELL-BEING AND SUSTAINABILITY; EQUITY AND JUSTICE; INNOVATION AND DISCOVERY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375065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1825625"/>
            <a:ext cx="9286461" cy="342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University of Maryland School of Social Work logo">
            <a:extLst>
              <a:ext uri="{FF2B5EF4-FFF2-40B4-BE49-F238E27FC236}">
                <a16:creationId xmlns:a16="http://schemas.microsoft.com/office/drawing/2014/main" id="{EF534FFE-5212-7332-E219-C9BC8D78D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97999" y="5551142"/>
            <a:ext cx="2413105" cy="9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School of Social Work">
            <a:extLst>
              <a:ext uri="{FF2B5EF4-FFF2-40B4-BE49-F238E27FC236}">
                <a16:creationId xmlns:a16="http://schemas.microsoft.com/office/drawing/2014/main" id="{84EB9265-A1EF-01AE-852C-2DBFE025EF15}"/>
              </a:ext>
            </a:extLst>
          </p:cNvPr>
          <p:cNvSpPr/>
          <p:nvPr/>
        </p:nvSpPr>
        <p:spPr>
          <a:xfrm>
            <a:off x="173622" y="166370"/>
            <a:ext cx="2610022" cy="108369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46755-A1EF-23FE-4C6A-2713C229A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962A-40CE-57C7-1062-00F0D6CEE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3615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ESIGN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SIGN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DESIGN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ESIGN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DESIGN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DESIGN 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SIG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SIG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SIGN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SIGN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SIGN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SIGN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</vt:i4>
      </vt:variant>
    </vt:vector>
  </HeadingPairs>
  <TitlesOfParts>
    <vt:vector size="19" baseType="lpstr">
      <vt:lpstr>Arial</vt:lpstr>
      <vt:lpstr>Calibri</vt:lpstr>
      <vt:lpstr>Calibri Light</vt:lpstr>
      <vt:lpstr>DESIGN 1</vt:lpstr>
      <vt:lpstr>DESIGN 2</vt:lpstr>
      <vt:lpstr>DESIGN 3</vt:lpstr>
      <vt:lpstr>DESIGN 4</vt:lpstr>
      <vt:lpstr>DESIGN 5</vt:lpstr>
      <vt:lpstr>DESIGN 6</vt:lpstr>
      <vt:lpstr>DESIGN 7</vt:lpstr>
      <vt:lpstr>DESIGN 8</vt:lpstr>
      <vt:lpstr>DESIGN 9</vt:lpstr>
      <vt:lpstr>DESIGN 10</vt:lpstr>
      <vt:lpstr>DESIGN 11</vt:lpstr>
      <vt:lpstr>DESIGN 12</vt:lpstr>
      <vt:lpstr>DESIGN 13</vt:lpstr>
      <vt:lpstr>DESIGN 14</vt:lpstr>
      <vt:lpstr>DESIGN 15</vt:lpstr>
      <vt:lpstr>PowerPoint Presentation</vt:lpstr>
    </vt:vector>
  </TitlesOfParts>
  <Manager/>
  <Company>University of Maryland Baltimore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SSW PowerPoint Presentation</dc:title>
  <dc:subject/>
  <dc:creator>UM SSW</dc:creator>
  <cp:keywords>SSW</cp:keywords>
  <dc:description/>
  <cp:lastModifiedBy>La Vita, Ananda</cp:lastModifiedBy>
  <cp:revision>8</cp:revision>
  <dcterms:created xsi:type="dcterms:W3CDTF">2023-06-01T15:02:55Z</dcterms:created>
  <dcterms:modified xsi:type="dcterms:W3CDTF">2026-03-05T18:59:12Z</dcterms:modified>
  <cp:category/>
</cp:coreProperties>
</file>