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slideLayouts/slideLayout12.xml" ContentType="application/vnd.openxmlformats-officedocument.presentationml.slideLayout+xml"/>
  <Override PartName="/ppt/theme/theme12.xml" ContentType="application/vnd.openxmlformats-officedocument.theme+xml"/>
  <Override PartName="/ppt/slideLayouts/slideLayout13.xml" ContentType="application/vnd.openxmlformats-officedocument.presentationml.slideLayout+xml"/>
  <Override PartName="/ppt/theme/theme13.xml" ContentType="application/vnd.openxmlformats-officedocument.theme+xml"/>
  <Override PartName="/ppt/slideLayouts/slideLayout14.xml" ContentType="application/vnd.openxmlformats-officedocument.presentationml.slideLayout+xml"/>
  <Override PartName="/ppt/theme/theme14.xml" ContentType="application/vnd.openxmlformats-officedocument.theme+xml"/>
  <Override PartName="/ppt/slideLayouts/slideLayout15.xml" ContentType="application/vnd.openxmlformats-officedocument.presentationml.slideLayout+xml"/>
  <Override PartName="/ppt/theme/theme1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  <p:sldMasterId id="2147483652" r:id="rId3"/>
    <p:sldMasterId id="2147483654" r:id="rId4"/>
    <p:sldMasterId id="2147483666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8" r:id="rId11"/>
    <p:sldMasterId id="2147483670" r:id="rId12"/>
    <p:sldMasterId id="2147483672" r:id="rId13"/>
    <p:sldMasterId id="2147483674" r:id="rId14"/>
    <p:sldMasterId id="2147483676" r:id="rId15"/>
  </p:sldMasterIdLst>
  <p:sldIdLst>
    <p:sldId id="25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84"/>
    <p:restoredTop sz="94712"/>
  </p:normalViewPr>
  <p:slideViewPr>
    <p:cSldViewPr snapToGrid="0">
      <p:cViewPr varScale="1">
        <p:scale>
          <a:sx n="115" d="100"/>
          <a:sy n="115" d="100"/>
        </p:scale>
        <p:origin x="208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10" Type="http://schemas.openxmlformats.org/officeDocument/2006/relationships/slideMaster" Target="slideMasters/slideMaster10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D233B-F545-D5B7-7A49-9830CCCCF7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66122"/>
            <a:ext cx="9144000" cy="125378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53F80D-648A-C1B1-D77C-F4A5EBBC77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82887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5383D-B948-E36C-8962-736B17FA7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691F1D-2B85-6E1B-396D-4A2844E24B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98984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22198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31B70-D1AF-7E8B-A2CD-016130B2E9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0338" y="1122363"/>
            <a:ext cx="745766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969BDA-C543-3049-80AA-980FE3FE27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0338" y="3602038"/>
            <a:ext cx="74576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56311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069D0-7522-7C6F-5652-8C80F2F350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64903"/>
            <a:ext cx="9144000" cy="104505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2659E3-61EC-AD96-187A-3BF82D35A2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84195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B22DA-0552-1218-0356-2BE0145B4E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ADFE5E-1B04-9593-D718-639BFD9F5A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394233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22F4D-8EE9-CD7A-7B8B-74E9AD8CFD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04661"/>
            <a:ext cx="9144000" cy="100530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F80CB6-DA8D-4B0E-BB62-B482EF56D5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399570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9EDB3-CDFC-5F72-B31F-054CFBBBD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94721"/>
            <a:ext cx="9144000" cy="101524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CBCA25-059A-CF35-2581-3FDE94DD12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09919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1555B-E725-8D68-0E45-16FCF49EE8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84783"/>
            <a:ext cx="9144000" cy="102518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7D5FAD-F947-8673-A4D6-1A605D26B2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49232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37C9B-0505-193A-E982-EAC96AB7AC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36504" y="1122363"/>
            <a:ext cx="6831496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28972-14E1-B9E7-068F-5AEC24F709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502" y="3602038"/>
            <a:ext cx="683149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59447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478B2-F4DE-9088-B3F6-72247C0818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23172"/>
            <a:ext cx="9144000" cy="152766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53945A-B7A6-0B52-25D3-42DBFDEFBD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07716"/>
            <a:ext cx="9144000" cy="105941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23769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73CD3-1CBD-190B-0BC4-554BECC017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BDD63E-571F-5DFF-8076-7F5F7BCB91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75508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9CB12-049C-6873-5169-BE70974D5D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91068" y="1122363"/>
            <a:ext cx="757693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26AFBC-41B0-BDD2-9A87-20F288D6E8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91070" y="3602038"/>
            <a:ext cx="757693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0148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1FB53-F33B-A72D-AD0D-EE1B9ADDCC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56183"/>
            <a:ext cx="9144000" cy="125378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0EC4B0-DB19-840A-098E-BDE8ACF3AA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253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BBEF0-AD14-6DE9-0D8B-E7A9DC0B59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95329"/>
            <a:ext cx="9144000" cy="111463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20E06D-3550-D227-8087-5A32C1DDEB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91543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9F0F8-7BDC-8EB4-3462-1B6AE67C18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A7989E-A26D-3A5F-2C9E-49AAD39B92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2908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pn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15F09FE-F3AD-A7DC-A852-8E585DB0B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University of Maryland School of Social Work logo">
            <a:extLst>
              <a:ext uri="{FF2B5EF4-FFF2-40B4-BE49-F238E27FC236}">
                <a16:creationId xmlns:a16="http://schemas.microsoft.com/office/drawing/2014/main" id="{17F90090-276D-8AD5-D3AA-4AAFCF2F64B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5811" y="238471"/>
            <a:ext cx="2413105" cy="93179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76E971-AF54-D9C6-0029-9F1E0C4C0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873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654897-49D2-CB9F-DF29-6EAC1C0493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890700"/>
            <a:ext cx="10515600" cy="1870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947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with text: RESPECT AND INTEGRITY; WELL-BEING AND SUSTAINABILITY; EQUITY AND JUSTICE; INNOVATION AND DISCOVERY">
            <a:extLst>
              <a:ext uri="{FF2B5EF4-FFF2-40B4-BE49-F238E27FC236}">
                <a16:creationId xmlns:a16="http://schemas.microsoft.com/office/drawing/2014/main" id="{8CC06FEE-7E96-F731-3982-64DD37A6E2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University of Maryland School of Social Work logo">
            <a:extLst>
              <a:ext uri="{FF2B5EF4-FFF2-40B4-BE49-F238E27FC236}">
                <a16:creationId xmlns:a16="http://schemas.microsoft.com/office/drawing/2014/main" id="{67A4F658-E370-D25B-0623-F86B9237B38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5599" y="335343"/>
            <a:ext cx="2413105" cy="93179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7E3AA5-7C35-E26E-ACA3-0DF6CA200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0050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DDA029-CA4A-4A13-F2DE-3AB3E3D03E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261001"/>
            <a:ext cx="10515600" cy="22394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39671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with text: RESPECT AND INTEGRITY; WELL-BEING AND SUSTAINABILITY; EQUITY AND JUSTICE; INNOVATION AND DISCOVERY">
            <a:extLst>
              <a:ext uri="{FF2B5EF4-FFF2-40B4-BE49-F238E27FC236}">
                <a16:creationId xmlns:a16="http://schemas.microsoft.com/office/drawing/2014/main" id="{73A12CE6-C111-925A-CFC6-A582B8A329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9782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F11E9E-59C1-8551-319A-E916E0840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8695" y="365125"/>
            <a:ext cx="787510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1A7945-B588-AE21-4DE3-7D0F48ECA1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78696" y="1835564"/>
            <a:ext cx="7875104" cy="28989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 descr="University of Maryland School of Social Work logo">
            <a:extLst>
              <a:ext uri="{FF2B5EF4-FFF2-40B4-BE49-F238E27FC236}">
                <a16:creationId xmlns:a16="http://schemas.microsoft.com/office/drawing/2014/main" id="{2C93A659-75CF-5836-6B96-501CA1054FC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59795" y="5600549"/>
            <a:ext cx="2413105" cy="93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836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AFD67AC-2174-B828-7B03-A372687CD1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University of Maryland School of Social Work logo">
            <a:extLst>
              <a:ext uri="{FF2B5EF4-FFF2-40B4-BE49-F238E27FC236}">
                <a16:creationId xmlns:a16="http://schemas.microsoft.com/office/drawing/2014/main" id="{2A3C5609-6D80-7F36-5F5C-27DC73D53CC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89447" y="905256"/>
            <a:ext cx="2413105" cy="93179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DAC865-C622-0C18-ABAF-59AEF2341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424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B87EE9-EA32-6934-E4CC-2F24D64118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747052"/>
            <a:ext cx="10515600" cy="29467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2130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BDD30B3-BF0E-7F19-A5A0-CF43D62C8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University of Maryland School of Social Work logo">
            <a:extLst>
              <a:ext uri="{FF2B5EF4-FFF2-40B4-BE49-F238E27FC236}">
                <a16:creationId xmlns:a16="http://schemas.microsoft.com/office/drawing/2014/main" id="{2DF20567-A531-E1FA-0797-6BA028E28FD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89447" y="385003"/>
            <a:ext cx="2413105" cy="93179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81FC41-E56D-6F91-48A7-D3D6E9AEC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6715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598001-EEE4-CB5A-A75F-30C59657D5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127651"/>
            <a:ext cx="10515600" cy="24482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14835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E255E0E-6993-B2E1-BF00-B6292A84C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University of Maryland School of Social Work logo">
            <a:extLst>
              <a:ext uri="{FF2B5EF4-FFF2-40B4-BE49-F238E27FC236}">
                <a16:creationId xmlns:a16="http://schemas.microsoft.com/office/drawing/2014/main" id="{13D26ADF-9642-CB9B-8267-62E507535E8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89447" y="225148"/>
            <a:ext cx="2413105" cy="93179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09B41C-75DA-ED99-2696-9A3E8DDAB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66677-5851-9ED6-13EE-015D274E6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573876"/>
            <a:ext cx="10515600" cy="18717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195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FC452EA-1834-D285-868B-474204535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91225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C473F0-C047-D655-4B2A-F09D784C7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B97C44-8945-59DE-189F-A8339181A1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432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 descr="University of Maryland School of Social Work logo">
            <a:extLst>
              <a:ext uri="{FF2B5EF4-FFF2-40B4-BE49-F238E27FC236}">
                <a16:creationId xmlns:a16="http://schemas.microsoft.com/office/drawing/2014/main" id="{741E093C-82B4-400B-18AD-3BA0FDDA972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94799" y="5835623"/>
            <a:ext cx="2413105" cy="93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558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E003A35-CF12-8FD5-5A10-72D3DE656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07F549-D244-5C42-345C-0A57B9B30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9A4AE-46DC-06BC-F24A-7059F6B99C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554550"/>
            <a:ext cx="7729330" cy="2209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 descr="University of Maryland School of Social Work logo">
            <a:extLst>
              <a:ext uri="{FF2B5EF4-FFF2-40B4-BE49-F238E27FC236}">
                <a16:creationId xmlns:a16="http://schemas.microsoft.com/office/drawing/2014/main" id="{8B54CE7B-AB0B-6DB4-A9D7-1AFEBF5A8D3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59795" y="5619267"/>
            <a:ext cx="2413105" cy="93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847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23A2900-50A9-DB52-A549-A4E9874D4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360095-63FF-0393-F321-A0A099341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5530" y="375064"/>
            <a:ext cx="73582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B9BB63-AE79-755C-70A0-8E904998E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95529" y="1788456"/>
            <a:ext cx="7358271" cy="3310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 descr="University of Maryland School of Social Work logo">
            <a:extLst>
              <a:ext uri="{FF2B5EF4-FFF2-40B4-BE49-F238E27FC236}">
                <a16:creationId xmlns:a16="http://schemas.microsoft.com/office/drawing/2014/main" id="{4E658221-81F4-F599-9CF5-BCF6D265F6D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101759" y="5551143"/>
            <a:ext cx="2413105" cy="93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605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38AB4B7-8B2A-69E1-DD29-5BCC93972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5185"/>
            <a:ext cx="12192000" cy="6858000"/>
          </a:xfrm>
          <a:prstGeom prst="rect">
            <a:avLst/>
          </a:prstGeom>
        </p:spPr>
      </p:pic>
      <p:pic>
        <p:nvPicPr>
          <p:cNvPr id="6" name="Picture 5" descr="University of Maryland School of Social Work logo">
            <a:extLst>
              <a:ext uri="{FF2B5EF4-FFF2-40B4-BE49-F238E27FC236}">
                <a16:creationId xmlns:a16="http://schemas.microsoft.com/office/drawing/2014/main" id="{8959F993-E2B3-5349-79CC-100E7F5F75C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05019" y="400050"/>
            <a:ext cx="2349115" cy="907084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884BBE-0B26-ABF9-C885-50ED054C4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59239"/>
            <a:ext cx="10515600" cy="9070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7EDB76-E6F7-F485-8138-1D02D1404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114799"/>
            <a:ext cx="10515600" cy="2062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6175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BD6AAE-3C11-4E2A-390D-BFC0E6C06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29817"/>
            <a:ext cx="12192000" cy="682818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4EEA48-8C18-388E-E501-9F4D3E39C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27D77F-1364-C0A0-6EAC-0EB7A230F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2478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 descr="University of Maryland School of Social Work logo">
            <a:extLst>
              <a:ext uri="{FF2B5EF4-FFF2-40B4-BE49-F238E27FC236}">
                <a16:creationId xmlns:a16="http://schemas.microsoft.com/office/drawing/2014/main" id="{D2C59272-A3F3-AD0F-49F8-BF5C383593F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469506" y="5564843"/>
            <a:ext cx="2349115" cy="90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035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10A667-8966-E1D3-563F-BED2C0E7B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University of Maryland School of Social Work logo">
            <a:extLst>
              <a:ext uri="{FF2B5EF4-FFF2-40B4-BE49-F238E27FC236}">
                <a16:creationId xmlns:a16="http://schemas.microsoft.com/office/drawing/2014/main" id="{349B4DFA-963F-F861-3DE8-21F3BF47C34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5578" y="5765731"/>
            <a:ext cx="2129968" cy="82246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EC4CCB-4022-7693-1923-E243A6B97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8450" y="365125"/>
            <a:ext cx="783534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17EB2D-641F-15B2-AF53-5444C46064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18452" y="1825625"/>
            <a:ext cx="78353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706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with text: RESPECT AND INTEGRITY; WELL-BEING AND SUSTAINABILITY; EQUITY AND JUSTICE; INNOVATION AND DISCOVERY">
            <a:extLst>
              <a:ext uri="{FF2B5EF4-FFF2-40B4-BE49-F238E27FC236}">
                <a16:creationId xmlns:a16="http://schemas.microsoft.com/office/drawing/2014/main" id="{858ACDCA-FA50-E858-8649-BD414DC8442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EA89DE-1E56-EEB1-6150-AB34069BD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9410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2B67CC-1C01-0C0A-EF16-C9544E3955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319669"/>
            <a:ext cx="10515600" cy="1888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 descr="University of Maryland School of Social Work logo">
            <a:extLst>
              <a:ext uri="{FF2B5EF4-FFF2-40B4-BE49-F238E27FC236}">
                <a16:creationId xmlns:a16="http://schemas.microsoft.com/office/drawing/2014/main" id="{3DB75782-0E77-1FCC-5D42-FCC61E3408B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433653" y="5567155"/>
            <a:ext cx="2413105" cy="93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221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with text: RESPECT AND INTEGRITY; WELL-BEING AND SUSTAINABILITY; EQUITY AND JUSTICE; INNOVATION AND DISCOVERY">
            <a:extLst>
              <a:ext uri="{FF2B5EF4-FFF2-40B4-BE49-F238E27FC236}">
                <a16:creationId xmlns:a16="http://schemas.microsoft.com/office/drawing/2014/main" id="{155F2587-428D-15C8-691B-12A9008C654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University of Maryland School of Social Work logo">
            <a:extLst>
              <a:ext uri="{FF2B5EF4-FFF2-40B4-BE49-F238E27FC236}">
                <a16:creationId xmlns:a16="http://schemas.microsoft.com/office/drawing/2014/main" id="{A841BD05-B073-5723-6C41-F40703EE521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4959" y="359851"/>
            <a:ext cx="2413105" cy="93179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E0C8F1-D839-4C8B-D455-6B5783E90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685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B408B2-DAB3-95D8-6331-A392D4FBDC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429000"/>
            <a:ext cx="10515600" cy="20406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4256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with text: RESPECT AND INTEGRITY; WELL-BEING AND SUSTAINABILITY; EQUITY AND JUSTICE; INNOVATION AND DISCOVERY">
            <a:extLst>
              <a:ext uri="{FF2B5EF4-FFF2-40B4-BE49-F238E27FC236}">
                <a16:creationId xmlns:a16="http://schemas.microsoft.com/office/drawing/2014/main" id="{2B10117C-1037-1A4F-3E15-4BE222FE5A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F7ABFE-BCBE-8A4A-2E66-24DCB301E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7338" y="375065"/>
            <a:ext cx="92864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1AB395-C95C-19F3-5799-9340E70962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67338" y="1825625"/>
            <a:ext cx="9286461" cy="3427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 descr="University of Maryland School of Social Work logo">
            <a:extLst>
              <a:ext uri="{FF2B5EF4-FFF2-40B4-BE49-F238E27FC236}">
                <a16:creationId xmlns:a16="http://schemas.microsoft.com/office/drawing/2014/main" id="{EF534FFE-5212-7332-E219-C9BC8D78DE5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497999" y="5551142"/>
            <a:ext cx="2413105" cy="93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704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ank box for alt text purposes - LOGO" descr="University of Maryland School of Social Work">
            <a:extLst>
              <a:ext uri="{FF2B5EF4-FFF2-40B4-BE49-F238E27FC236}">
                <a16:creationId xmlns:a16="http://schemas.microsoft.com/office/drawing/2014/main" id="{84EB9265-A1EF-01AE-852C-2DBFE025EF15}"/>
              </a:ext>
            </a:extLst>
          </p:cNvPr>
          <p:cNvSpPr/>
          <p:nvPr/>
        </p:nvSpPr>
        <p:spPr>
          <a:xfrm>
            <a:off x="173622" y="166370"/>
            <a:ext cx="2610022" cy="1083696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946755-A1EF-23FE-4C6A-2713C229AC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9B962A-40CE-57C7-1062-00F0D6CEEB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233615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DESIGN 1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DESIGN 1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DESIGN 1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DESIGN 1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DESIGN 1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DESIGN 15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SIGN 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ESIGN 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DESIGN 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DESIGN 5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DESIGN 6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DESIGN 7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DESIGN 8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DESIGN 9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15</vt:i4>
      </vt:variant>
      <vt:variant>
        <vt:lpstr>Slide Titles</vt:lpstr>
      </vt:variant>
      <vt:variant>
        <vt:i4>1</vt:i4>
      </vt:variant>
    </vt:vector>
  </HeadingPairs>
  <TitlesOfParts>
    <vt:vector size="19" baseType="lpstr">
      <vt:lpstr>Arial</vt:lpstr>
      <vt:lpstr>Calibri</vt:lpstr>
      <vt:lpstr>Calibri Light</vt:lpstr>
      <vt:lpstr>DESIGN 1</vt:lpstr>
      <vt:lpstr>DESIGN 2</vt:lpstr>
      <vt:lpstr>DESIGN 3</vt:lpstr>
      <vt:lpstr>DESIGN 4</vt:lpstr>
      <vt:lpstr>DESIGN 5</vt:lpstr>
      <vt:lpstr>DESIGN 6</vt:lpstr>
      <vt:lpstr>DESIGN 7</vt:lpstr>
      <vt:lpstr>DESIGN 8</vt:lpstr>
      <vt:lpstr>DESIGN 9</vt:lpstr>
      <vt:lpstr>DESIGN 10</vt:lpstr>
      <vt:lpstr>DESIGN 11</vt:lpstr>
      <vt:lpstr>DESIGN 12</vt:lpstr>
      <vt:lpstr>DESIGN 13</vt:lpstr>
      <vt:lpstr>DESIGN 14</vt:lpstr>
      <vt:lpstr>DESIGN 15</vt:lpstr>
      <vt:lpstr>PowerPoint Presentation</vt:lpstr>
    </vt:vector>
  </TitlesOfParts>
  <Manager/>
  <Company>University of Maryland Baltimore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 SSW PowerPoint Presentation</dc:title>
  <dc:subject/>
  <dc:creator>UM SSW</dc:creator>
  <cp:keywords>SSW</cp:keywords>
  <dc:description/>
  <cp:lastModifiedBy>La Vita, Ananda</cp:lastModifiedBy>
  <cp:revision>8</cp:revision>
  <dcterms:created xsi:type="dcterms:W3CDTF">2023-06-01T15:02:55Z</dcterms:created>
  <dcterms:modified xsi:type="dcterms:W3CDTF">2026-03-05T18:59:12Z</dcterms:modified>
  <cp:category/>
</cp:coreProperties>
</file>