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slideLayouts/slideLayout8.xml" ContentType="application/vnd.openxmlformats-officedocument.presentationml.slideLayout+xml"/>
  <Override PartName="/ppt/theme/theme8.xml" ContentType="application/vnd.openxmlformats-officedocument.theme+xml"/>
  <Override PartName="/ppt/slideLayouts/slideLayout9.xml" ContentType="application/vnd.openxmlformats-officedocument.presentationml.slideLayout+xml"/>
  <Override PartName="/ppt/theme/theme9.xml" ContentType="application/vnd.openxmlformats-officedocument.theme+xml"/>
  <Override PartName="/ppt/slideLayouts/slideLayout10.xml" ContentType="application/vnd.openxmlformats-officedocument.presentationml.slideLayout+xml"/>
  <Override PartName="/ppt/theme/theme10.xml" ContentType="application/vnd.openxmlformats-officedocument.theme+xml"/>
  <Override PartName="/ppt/slideLayouts/slideLayout11.xml" ContentType="application/vnd.openxmlformats-officedocument.presentationml.slideLayout+xml"/>
  <Override PartName="/ppt/theme/theme11.xml" ContentType="application/vnd.openxmlformats-officedocument.theme+xml"/>
  <Override PartName="/ppt/slideLayouts/slideLayout12.xml" ContentType="application/vnd.openxmlformats-officedocument.presentationml.slideLayout+xml"/>
  <Override PartName="/ppt/theme/theme12.xml" ContentType="application/vnd.openxmlformats-officedocument.theme+xml"/>
  <Override PartName="/ppt/slideLayouts/slideLayout13.xml" ContentType="application/vnd.openxmlformats-officedocument.presentationml.slideLayout+xml"/>
  <Override PartName="/ppt/theme/theme13.xml" ContentType="application/vnd.openxmlformats-officedocument.theme+xml"/>
  <Override PartName="/ppt/slideLayouts/slideLayout14.xml" ContentType="application/vnd.openxmlformats-officedocument.presentationml.slideLayout+xml"/>
  <Override PartName="/ppt/theme/theme14.xml" ContentType="application/vnd.openxmlformats-officedocument.theme+xml"/>
  <Override PartName="/ppt/slideLayouts/slideLayout15.xml" ContentType="application/vnd.openxmlformats-officedocument.presentationml.slideLayout+xml"/>
  <Override PartName="/ppt/theme/theme15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0" r:id="rId2"/>
    <p:sldMasterId id="2147483652" r:id="rId3"/>
    <p:sldMasterId id="2147483654" r:id="rId4"/>
    <p:sldMasterId id="2147483666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8" r:id="rId11"/>
    <p:sldMasterId id="2147483670" r:id="rId12"/>
    <p:sldMasterId id="2147483672" r:id="rId13"/>
    <p:sldMasterId id="2147483674" r:id="rId14"/>
    <p:sldMasterId id="2147483676" r:id="rId15"/>
  </p:sldMasterIdLst>
  <p:sldIdLst>
    <p:sldId id="256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84"/>
    <p:restoredTop sz="94685"/>
  </p:normalViewPr>
  <p:slideViewPr>
    <p:cSldViewPr snapToGrid="0">
      <p:cViewPr varScale="1">
        <p:scale>
          <a:sx n="115" d="100"/>
          <a:sy n="115" d="100"/>
        </p:scale>
        <p:origin x="208" y="5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microsoft.com/office/2016/11/relationships/changesInfo" Target="changesInfos/changesInfo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10" Type="http://schemas.openxmlformats.org/officeDocument/2006/relationships/slideMaster" Target="slideMasters/slideMaster10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 Vita, Ananda" userId="3ebe7548-d070-426d-abb4-f1c765502eb0" providerId="ADAL" clId="{9CE389C1-D90F-51B2-8FB3-532E9E363B71}"/>
    <pc:docChg chg="custSel modSld modMainMaster">
      <pc:chgData name="La Vita, Ananda" userId="3ebe7548-d070-426d-abb4-f1c765502eb0" providerId="ADAL" clId="{9CE389C1-D90F-51B2-8FB3-532E9E363B71}" dt="2026-03-05T18:47:40.450" v="95" actId="6014"/>
      <pc:docMkLst>
        <pc:docMk/>
      </pc:docMkLst>
      <pc:sldChg chg="addSp modSp mod">
        <pc:chgData name="La Vita, Ananda" userId="3ebe7548-d070-426d-abb4-f1c765502eb0" providerId="ADAL" clId="{9CE389C1-D90F-51B2-8FB3-532E9E363B71}" dt="2026-03-05T18:39:57.556" v="18" actId="962"/>
        <pc:sldMkLst>
          <pc:docMk/>
          <pc:sldMk cId="1814233615" sldId="256"/>
        </pc:sldMkLst>
        <pc:spChg chg="add mod ord">
          <ac:chgData name="La Vita, Ananda" userId="3ebe7548-d070-426d-abb4-f1c765502eb0" providerId="ADAL" clId="{9CE389C1-D90F-51B2-8FB3-532E9E363B71}" dt="2026-03-05T18:39:57.556" v="18" actId="962"/>
          <ac:spMkLst>
            <pc:docMk/>
            <pc:sldMk cId="1814233615" sldId="256"/>
            <ac:spMk id="4" creationId="{BDD77879-ED5F-E79C-14C5-895D97D71ECD}"/>
          </ac:spMkLst>
        </pc:spChg>
      </pc:sldChg>
      <pc:sldMasterChg chg="modSp mod modSldLayout">
        <pc:chgData name="La Vita, Ananda" userId="3ebe7548-d070-426d-abb4-f1c765502eb0" providerId="ADAL" clId="{9CE389C1-D90F-51B2-8FB3-532E9E363B71}" dt="2026-03-05T18:46:12.263" v="81" actId="6014"/>
        <pc:sldMasterMkLst>
          <pc:docMk/>
          <pc:sldMasterMk cId="3239477256" sldId="2147483648"/>
        </pc:sldMasterMkLst>
        <pc:picChg chg="mod ord">
          <ac:chgData name="La Vita, Ananda" userId="3ebe7548-d070-426d-abb4-f1c765502eb0" providerId="ADAL" clId="{9CE389C1-D90F-51B2-8FB3-532E9E363B71}" dt="2026-03-05T18:44:31.150" v="69" actId="962"/>
          <ac:picMkLst>
            <pc:docMk/>
            <pc:sldMasterMk cId="3239477256" sldId="2147483648"/>
            <ac:picMk id="5" creationId="{78D932B2-E55A-953E-CB8D-9DC7BFDE5469}"/>
          </ac:picMkLst>
        </pc:picChg>
        <pc:picChg chg="mod">
          <ac:chgData name="La Vita, Ananda" userId="3ebe7548-d070-426d-abb4-f1c765502eb0" providerId="ADAL" clId="{9CE389C1-D90F-51B2-8FB3-532E9E363B71}" dt="2026-03-05T18:44:26.502" v="67" actId="962"/>
          <ac:picMkLst>
            <pc:docMk/>
            <pc:sldMasterMk cId="3239477256" sldId="2147483648"/>
            <ac:picMk id="7" creationId="{915F09FE-F3AD-A7DC-A852-8E585DB0B412}"/>
          </ac:picMkLst>
        </pc:picChg>
        <pc:sldLayoutChg chg="delSp mod">
          <pc:chgData name="La Vita, Ananda" userId="3ebe7548-d070-426d-abb4-f1c765502eb0" providerId="ADAL" clId="{9CE389C1-D90F-51B2-8FB3-532E9E363B71}" dt="2026-03-05T18:40:51.632" v="20" actId="478"/>
          <pc:sldLayoutMkLst>
            <pc:docMk/>
            <pc:sldMasterMk cId="3239477256" sldId="2147483648"/>
            <pc:sldLayoutMk cId="3682887767" sldId="2147483649"/>
          </pc:sldLayoutMkLst>
          <pc:picChg chg="del">
            <ac:chgData name="La Vita, Ananda" userId="3ebe7548-d070-426d-abb4-f1c765502eb0" providerId="ADAL" clId="{9CE389C1-D90F-51B2-8FB3-532E9E363B71}" dt="2026-03-05T18:40:51.632" v="20" actId="478"/>
            <ac:picMkLst>
              <pc:docMk/>
              <pc:sldMasterMk cId="3239477256" sldId="2147483648"/>
              <pc:sldLayoutMk cId="3682887767" sldId="2147483649"/>
              <ac:picMk id="6" creationId="{4DCB841C-3914-EFDF-DA24-A3FDC88841C0}"/>
            </ac:picMkLst>
          </pc:picChg>
          <pc:picChg chg="del">
            <ac:chgData name="La Vita, Ananda" userId="3ebe7548-d070-426d-abb4-f1c765502eb0" providerId="ADAL" clId="{9CE389C1-D90F-51B2-8FB3-532E9E363B71}" dt="2026-03-05T18:40:51.632" v="20" actId="478"/>
            <ac:picMkLst>
              <pc:docMk/>
              <pc:sldMasterMk cId="3239477256" sldId="2147483648"/>
              <pc:sldLayoutMk cId="3682887767" sldId="2147483649"/>
              <ac:picMk id="8" creationId="{1502E40E-B75E-A47C-D62D-314D69B207BA}"/>
            </ac:picMkLst>
          </pc:picChg>
        </pc:sldLayoutChg>
      </pc:sldMasterChg>
      <pc:sldMasterChg chg="modSp mod">
        <pc:chgData name="La Vita, Ananda" userId="3ebe7548-d070-426d-abb4-f1c765502eb0" providerId="ADAL" clId="{9CE389C1-D90F-51B2-8FB3-532E9E363B71}" dt="2026-03-05T18:46:18.251" v="82" actId="6014"/>
        <pc:sldMasterMkLst>
          <pc:docMk/>
          <pc:sldMasterMk cId="2061847314" sldId="2147483650"/>
        </pc:sldMasterMkLst>
        <pc:spChg chg="mod">
          <ac:chgData name="La Vita, Ananda" userId="3ebe7548-d070-426d-abb4-f1c765502eb0" providerId="ADAL" clId="{9CE389C1-D90F-51B2-8FB3-532E9E363B71}" dt="2026-03-05T18:41:03.866" v="21" actId="14100"/>
          <ac:spMkLst>
            <pc:docMk/>
            <pc:sldMasterMk cId="2061847314" sldId="2147483650"/>
            <ac:spMk id="3" creationId="{4F19A4AE-46DC-06BC-F24A-7059F6B99CAC}"/>
          </ac:spMkLst>
        </pc:spChg>
        <pc:picChg chg="mod">
          <ac:chgData name="La Vita, Ananda" userId="3ebe7548-d070-426d-abb4-f1c765502eb0" providerId="ADAL" clId="{9CE389C1-D90F-51B2-8FB3-532E9E363B71}" dt="2026-03-05T18:44:21.226" v="66" actId="962"/>
          <ac:picMkLst>
            <pc:docMk/>
            <pc:sldMasterMk cId="2061847314" sldId="2147483650"/>
            <ac:picMk id="4" creationId="{8008591F-B85F-3810-4471-913454B1B29D}"/>
          </ac:picMkLst>
        </pc:picChg>
        <pc:picChg chg="mod">
          <ac:chgData name="La Vita, Ananda" userId="3ebe7548-d070-426d-abb4-f1c765502eb0" providerId="ADAL" clId="{9CE389C1-D90F-51B2-8FB3-532E9E363B71}" dt="2026-03-05T18:44:18.170" v="64" actId="962"/>
          <ac:picMkLst>
            <pc:docMk/>
            <pc:sldMasterMk cId="2061847314" sldId="2147483650"/>
            <ac:picMk id="8" creationId="{BE003A35-CF12-8FD5-5A10-72D3DE656FA1}"/>
          </ac:picMkLst>
        </pc:picChg>
      </pc:sldMasterChg>
      <pc:sldMasterChg chg="modSp mod">
        <pc:chgData name="La Vita, Ananda" userId="3ebe7548-d070-426d-abb4-f1c765502eb0" providerId="ADAL" clId="{9CE389C1-D90F-51B2-8FB3-532E9E363B71}" dt="2026-03-05T18:46:23.699" v="83" actId="6014"/>
        <pc:sldMasterMkLst>
          <pc:docMk/>
          <pc:sldMasterMk cId="1421605551" sldId="2147483652"/>
        </pc:sldMasterMkLst>
        <pc:picChg chg="mod">
          <ac:chgData name="La Vita, Ananda" userId="3ebe7548-d070-426d-abb4-f1c765502eb0" providerId="ADAL" clId="{9CE389C1-D90F-51B2-8FB3-532E9E363B71}" dt="2026-03-05T18:44:12.802" v="63" actId="962"/>
          <ac:picMkLst>
            <pc:docMk/>
            <pc:sldMasterMk cId="1421605551" sldId="2147483652"/>
            <ac:picMk id="4" creationId="{69FC0975-A1AE-C5D3-67C1-1B17900BA593}"/>
          </ac:picMkLst>
        </pc:picChg>
        <pc:picChg chg="mod">
          <ac:chgData name="La Vita, Ananda" userId="3ebe7548-d070-426d-abb4-f1c765502eb0" providerId="ADAL" clId="{9CE389C1-D90F-51B2-8FB3-532E9E363B71}" dt="2026-03-05T18:44:10.003" v="61" actId="962"/>
          <ac:picMkLst>
            <pc:docMk/>
            <pc:sldMasterMk cId="1421605551" sldId="2147483652"/>
            <ac:picMk id="8" creationId="{023A2900-50A9-DB52-A549-A4E9874D4CD5}"/>
          </ac:picMkLst>
        </pc:picChg>
      </pc:sldMasterChg>
      <pc:sldMasterChg chg="modSp mod">
        <pc:chgData name="La Vita, Ananda" userId="3ebe7548-d070-426d-abb4-f1c765502eb0" providerId="ADAL" clId="{9CE389C1-D90F-51B2-8FB3-532E9E363B71}" dt="2026-03-05T18:46:29.612" v="84" actId="6014"/>
        <pc:sldMasterMkLst>
          <pc:docMk/>
          <pc:sldMasterMk cId="3936175876" sldId="2147483654"/>
        </pc:sldMasterMkLst>
        <pc:picChg chg="mod ord">
          <ac:chgData name="La Vita, Ananda" userId="3ebe7548-d070-426d-abb4-f1c765502eb0" providerId="ADAL" clId="{9CE389C1-D90F-51B2-8FB3-532E9E363B71}" dt="2026-03-05T18:44:03.846" v="60" actId="962"/>
          <ac:picMkLst>
            <pc:docMk/>
            <pc:sldMasterMk cId="3936175876" sldId="2147483654"/>
            <ac:picMk id="5" creationId="{F27CC4E3-8D85-3766-F915-09234676A1AF}"/>
          </ac:picMkLst>
        </pc:picChg>
        <pc:picChg chg="mod">
          <ac:chgData name="La Vita, Ananda" userId="3ebe7548-d070-426d-abb4-f1c765502eb0" providerId="ADAL" clId="{9CE389C1-D90F-51B2-8FB3-532E9E363B71}" dt="2026-03-05T18:43:59.820" v="58" actId="962"/>
          <ac:picMkLst>
            <pc:docMk/>
            <pc:sldMasterMk cId="3936175876" sldId="2147483654"/>
            <ac:picMk id="8" creationId="{F38AB4B7-8B2A-69E1-DD29-5BCC939724E9}"/>
          </ac:picMkLst>
        </pc:picChg>
      </pc:sldMasterChg>
      <pc:sldMasterChg chg="modSp mod">
        <pc:chgData name="La Vita, Ananda" userId="3ebe7548-d070-426d-abb4-f1c765502eb0" providerId="ADAL" clId="{9CE389C1-D90F-51B2-8FB3-532E9E363B71}" dt="2026-03-05T18:46:42.530" v="86" actId="6014"/>
        <pc:sldMasterMkLst>
          <pc:docMk/>
          <pc:sldMasterMk cId="1147068374" sldId="2147483656"/>
        </pc:sldMasterMkLst>
        <pc:picChg chg="mod ord">
          <ac:chgData name="La Vita, Ananda" userId="3ebe7548-d070-426d-abb4-f1c765502eb0" providerId="ADAL" clId="{9CE389C1-D90F-51B2-8FB3-532E9E363B71}" dt="2026-03-05T18:43:44.833" v="54" actId="962"/>
          <ac:picMkLst>
            <pc:docMk/>
            <pc:sldMasterMk cId="1147068374" sldId="2147483656"/>
            <ac:picMk id="4" creationId="{B7D79ADC-253A-B5D8-E5B3-79CBBD821EE5}"/>
          </ac:picMkLst>
        </pc:picChg>
        <pc:picChg chg="mod">
          <ac:chgData name="La Vita, Ananda" userId="3ebe7548-d070-426d-abb4-f1c765502eb0" providerId="ADAL" clId="{9CE389C1-D90F-51B2-8FB3-532E9E363B71}" dt="2026-03-05T18:43:41.637" v="52" actId="962"/>
          <ac:picMkLst>
            <pc:docMk/>
            <pc:sldMasterMk cId="1147068374" sldId="2147483656"/>
            <ac:picMk id="8" creationId="{DE10A667-8966-E1D3-563F-BED2C0E7B560}"/>
          </ac:picMkLst>
        </pc:picChg>
      </pc:sldMasterChg>
      <pc:sldMasterChg chg="modSp mod">
        <pc:chgData name="La Vita, Ananda" userId="3ebe7548-d070-426d-abb4-f1c765502eb0" providerId="ADAL" clId="{9CE389C1-D90F-51B2-8FB3-532E9E363B71}" dt="2026-03-05T18:46:50.779" v="87" actId="6014"/>
        <pc:sldMasterMkLst>
          <pc:docMk/>
          <pc:sldMasterMk cId="2457221049" sldId="2147483658"/>
        </pc:sldMasterMkLst>
        <pc:picChg chg="mod">
          <ac:chgData name="La Vita, Ananda" userId="3ebe7548-d070-426d-abb4-f1c765502eb0" providerId="ADAL" clId="{9CE389C1-D90F-51B2-8FB3-532E9E363B71}" dt="2026-03-05T18:43:36.002" v="51" actId="962"/>
          <ac:picMkLst>
            <pc:docMk/>
            <pc:sldMasterMk cId="2457221049" sldId="2147483658"/>
            <ac:picMk id="4" creationId="{98E853D9-7D1E-E14A-B0F7-9624A6889FBF}"/>
          </ac:picMkLst>
        </pc:picChg>
        <pc:picChg chg="mod">
          <ac:chgData name="La Vita, Ananda" userId="3ebe7548-d070-426d-abb4-f1c765502eb0" providerId="ADAL" clId="{9CE389C1-D90F-51B2-8FB3-532E9E363B71}" dt="2026-03-05T18:45:00.940" v="72" actId="962"/>
          <ac:picMkLst>
            <pc:docMk/>
            <pc:sldMasterMk cId="2457221049" sldId="2147483658"/>
            <ac:picMk id="8" creationId="{858ACDCA-FA50-E858-8649-BD414DC84425}"/>
          </ac:picMkLst>
        </pc:picChg>
      </pc:sldMasterChg>
      <pc:sldMasterChg chg="modSp mod">
        <pc:chgData name="La Vita, Ananda" userId="3ebe7548-d070-426d-abb4-f1c765502eb0" providerId="ADAL" clId="{9CE389C1-D90F-51B2-8FB3-532E9E363B71}" dt="2026-03-05T18:47:00.196" v="88" actId="6014"/>
        <pc:sldMasterMkLst>
          <pc:docMk/>
          <pc:sldMasterMk cId="3194256134" sldId="2147483660"/>
        </pc:sldMasterMkLst>
        <pc:picChg chg="mod ord">
          <ac:chgData name="La Vita, Ananda" userId="3ebe7548-d070-426d-abb4-f1c765502eb0" providerId="ADAL" clId="{9CE389C1-D90F-51B2-8FB3-532E9E363B71}" dt="2026-03-05T18:43:28.769" v="49" actId="962"/>
          <ac:picMkLst>
            <pc:docMk/>
            <pc:sldMasterMk cId="3194256134" sldId="2147483660"/>
            <ac:picMk id="4" creationId="{750BA3C2-1478-2C3A-AA4E-AAE9CA21433C}"/>
          </ac:picMkLst>
        </pc:picChg>
        <pc:picChg chg="mod">
          <ac:chgData name="La Vita, Ananda" userId="3ebe7548-d070-426d-abb4-f1c765502eb0" providerId="ADAL" clId="{9CE389C1-D90F-51B2-8FB3-532E9E363B71}" dt="2026-03-05T18:45:05.307" v="74" actId="962"/>
          <ac:picMkLst>
            <pc:docMk/>
            <pc:sldMasterMk cId="3194256134" sldId="2147483660"/>
            <ac:picMk id="8" creationId="{155F2587-428D-15C8-691B-12A9008C6543}"/>
          </ac:picMkLst>
        </pc:picChg>
      </pc:sldMasterChg>
      <pc:sldMasterChg chg="modSp mod">
        <pc:chgData name="La Vita, Ananda" userId="3ebe7548-d070-426d-abb4-f1c765502eb0" providerId="ADAL" clId="{9CE389C1-D90F-51B2-8FB3-532E9E363B71}" dt="2026-03-05T18:47:06.452" v="89" actId="6014"/>
        <pc:sldMasterMkLst>
          <pc:docMk/>
          <pc:sldMasterMk cId="2321704165" sldId="2147483662"/>
        </pc:sldMasterMkLst>
        <pc:picChg chg="mod">
          <ac:chgData name="La Vita, Ananda" userId="3ebe7548-d070-426d-abb4-f1c765502eb0" providerId="ADAL" clId="{9CE389C1-D90F-51B2-8FB3-532E9E363B71}" dt="2026-03-05T18:43:21.209" v="47" actId="962"/>
          <ac:picMkLst>
            <pc:docMk/>
            <pc:sldMasterMk cId="2321704165" sldId="2147483662"/>
            <ac:picMk id="4" creationId="{88F13A05-4D15-FA58-DEA5-8C23E411DF7C}"/>
          </ac:picMkLst>
        </pc:picChg>
        <pc:picChg chg="mod">
          <ac:chgData name="La Vita, Ananda" userId="3ebe7548-d070-426d-abb4-f1c765502eb0" providerId="ADAL" clId="{9CE389C1-D90F-51B2-8FB3-532E9E363B71}" dt="2026-03-05T18:45:11.254" v="76" actId="962"/>
          <ac:picMkLst>
            <pc:docMk/>
            <pc:sldMasterMk cId="2321704165" sldId="2147483662"/>
            <ac:picMk id="8" creationId="{2B10117C-1037-1A4F-3E15-4BE222FE5A9D}"/>
          </ac:picMkLst>
        </pc:picChg>
      </pc:sldMasterChg>
      <pc:sldMasterChg chg="modSp mod">
        <pc:chgData name="La Vita, Ananda" userId="3ebe7548-d070-426d-abb4-f1c765502eb0" providerId="ADAL" clId="{9CE389C1-D90F-51B2-8FB3-532E9E363B71}" dt="2026-03-05T18:47:12.196" v="90" actId="6014"/>
        <pc:sldMasterMkLst>
          <pc:docMk/>
          <pc:sldMasterMk cId="2439671506" sldId="2147483664"/>
        </pc:sldMasterMkLst>
        <pc:picChg chg="mod ord">
          <ac:chgData name="La Vita, Ananda" userId="3ebe7548-d070-426d-abb4-f1c765502eb0" providerId="ADAL" clId="{9CE389C1-D90F-51B2-8FB3-532E9E363B71}" dt="2026-03-05T18:43:15.572" v="45" actId="962"/>
          <ac:picMkLst>
            <pc:docMk/>
            <pc:sldMasterMk cId="2439671506" sldId="2147483664"/>
            <ac:picMk id="4" creationId="{79473FDA-8B1D-4FC6-6590-BB938E2ABBC6}"/>
          </ac:picMkLst>
        </pc:picChg>
        <pc:picChg chg="mod">
          <ac:chgData name="La Vita, Ananda" userId="3ebe7548-d070-426d-abb4-f1c765502eb0" providerId="ADAL" clId="{9CE389C1-D90F-51B2-8FB3-532E9E363B71}" dt="2026-03-05T18:45:16.048" v="78" actId="962"/>
          <ac:picMkLst>
            <pc:docMk/>
            <pc:sldMasterMk cId="2439671506" sldId="2147483664"/>
            <ac:picMk id="8" creationId="{8CC06FEE-7E96-F731-3982-64DD37A6E2B4}"/>
          </ac:picMkLst>
        </pc:picChg>
      </pc:sldMasterChg>
      <pc:sldMasterChg chg="modSp mod">
        <pc:chgData name="La Vita, Ananda" userId="3ebe7548-d070-426d-abb4-f1c765502eb0" providerId="ADAL" clId="{9CE389C1-D90F-51B2-8FB3-532E9E363B71}" dt="2026-03-05T18:46:35.850" v="85" actId="6014"/>
        <pc:sldMasterMkLst>
          <pc:docMk/>
          <pc:sldMasterMk cId="1202035448" sldId="2147483666"/>
        </pc:sldMasterMkLst>
        <pc:picChg chg="mod">
          <ac:chgData name="La Vita, Ananda" userId="3ebe7548-d070-426d-abb4-f1c765502eb0" providerId="ADAL" clId="{9CE389C1-D90F-51B2-8FB3-532E9E363B71}" dt="2026-03-05T18:43:54.366" v="57" actId="962"/>
          <ac:picMkLst>
            <pc:docMk/>
            <pc:sldMasterMk cId="1202035448" sldId="2147483666"/>
            <ac:picMk id="5" creationId="{80EC1A85-F307-703B-552F-52E238844359}"/>
          </ac:picMkLst>
        </pc:picChg>
        <pc:picChg chg="mod">
          <ac:chgData name="La Vita, Ananda" userId="3ebe7548-d070-426d-abb4-f1c765502eb0" providerId="ADAL" clId="{9CE389C1-D90F-51B2-8FB3-532E9E363B71}" dt="2026-03-05T18:43:50.754" v="55" actId="962"/>
          <ac:picMkLst>
            <pc:docMk/>
            <pc:sldMasterMk cId="1202035448" sldId="2147483666"/>
            <ac:picMk id="8" creationId="{D5BD6AAE-3C11-4E2A-390D-BFC0E6C060E3}"/>
          </ac:picMkLst>
        </pc:picChg>
      </pc:sldMasterChg>
      <pc:sldMasterChg chg="modSp mod">
        <pc:chgData name="La Vita, Ananda" userId="3ebe7548-d070-426d-abb4-f1c765502eb0" providerId="ADAL" clId="{9CE389C1-D90F-51B2-8FB3-532E9E363B71}" dt="2026-03-05T18:47:19.093" v="91" actId="6014"/>
        <pc:sldMasterMkLst>
          <pc:docMk/>
          <pc:sldMasterMk cId="831836048" sldId="2147483668"/>
        </pc:sldMasterMkLst>
        <pc:spChg chg="mod">
          <ac:chgData name="La Vita, Ananda" userId="3ebe7548-d070-426d-abb4-f1c765502eb0" providerId="ADAL" clId="{9CE389C1-D90F-51B2-8FB3-532E9E363B71}" dt="2026-03-05T18:42:02.567" v="26" actId="14100"/>
          <ac:spMkLst>
            <pc:docMk/>
            <pc:sldMasterMk cId="831836048" sldId="2147483668"/>
            <ac:spMk id="3" creationId="{041A7945-B588-AE21-4DE3-7D0F48ECA12C}"/>
          </ac:spMkLst>
        </pc:spChg>
        <pc:picChg chg="mod">
          <ac:chgData name="La Vita, Ananda" userId="3ebe7548-d070-426d-abb4-f1c765502eb0" providerId="ADAL" clId="{9CE389C1-D90F-51B2-8FB3-532E9E363B71}" dt="2026-03-05T18:43:08.501" v="43" actId="962"/>
          <ac:picMkLst>
            <pc:docMk/>
            <pc:sldMasterMk cId="831836048" sldId="2147483668"/>
            <ac:picMk id="4" creationId="{CE9309CE-F30D-A8B0-ED46-428DC638F7A6}"/>
          </ac:picMkLst>
        </pc:picChg>
        <pc:picChg chg="mod">
          <ac:chgData name="La Vita, Ananda" userId="3ebe7548-d070-426d-abb4-f1c765502eb0" providerId="ADAL" clId="{9CE389C1-D90F-51B2-8FB3-532E9E363B71}" dt="2026-03-05T18:45:21.942" v="80" actId="962"/>
          <ac:picMkLst>
            <pc:docMk/>
            <pc:sldMasterMk cId="831836048" sldId="2147483668"/>
            <ac:picMk id="8" creationId="{73A12CE6-C111-925A-CFC6-A582B8A329F9}"/>
          </ac:picMkLst>
        </pc:picChg>
      </pc:sldMasterChg>
      <pc:sldMasterChg chg="modSp mod">
        <pc:chgData name="La Vita, Ananda" userId="3ebe7548-d070-426d-abb4-f1c765502eb0" providerId="ADAL" clId="{9CE389C1-D90F-51B2-8FB3-532E9E363B71}" dt="2026-03-05T18:47:24.542" v="92" actId="6014"/>
        <pc:sldMasterMkLst>
          <pc:docMk/>
          <pc:sldMasterMk cId="4282130510" sldId="2147483670"/>
        </pc:sldMasterMkLst>
        <pc:picChg chg="mod ord">
          <ac:chgData name="La Vita, Ananda" userId="3ebe7548-d070-426d-abb4-f1c765502eb0" providerId="ADAL" clId="{9CE389C1-D90F-51B2-8FB3-532E9E363B71}" dt="2026-03-05T18:42:56.460" v="41" actId="962"/>
          <ac:picMkLst>
            <pc:docMk/>
            <pc:sldMasterMk cId="4282130510" sldId="2147483670"/>
            <ac:picMk id="4" creationId="{DDD65F32-2360-9D4A-D82C-B2333E00BEE5}"/>
          </ac:picMkLst>
        </pc:picChg>
        <pc:picChg chg="mod">
          <ac:chgData name="La Vita, Ananda" userId="3ebe7548-d070-426d-abb4-f1c765502eb0" providerId="ADAL" clId="{9CE389C1-D90F-51B2-8FB3-532E9E363B71}" dt="2026-03-05T18:42:53.452" v="39" actId="962"/>
          <ac:picMkLst>
            <pc:docMk/>
            <pc:sldMasterMk cId="4282130510" sldId="2147483670"/>
            <ac:picMk id="8" creationId="{2AFD67AC-2174-B828-7B03-A372687CD120}"/>
          </ac:picMkLst>
        </pc:picChg>
      </pc:sldMasterChg>
      <pc:sldMasterChg chg="modSp mod">
        <pc:chgData name="La Vita, Ananda" userId="3ebe7548-d070-426d-abb4-f1c765502eb0" providerId="ADAL" clId="{9CE389C1-D90F-51B2-8FB3-532E9E363B71}" dt="2026-03-05T18:47:29.317" v="93" actId="6014"/>
        <pc:sldMasterMkLst>
          <pc:docMk/>
          <pc:sldMasterMk cId="714835749" sldId="2147483672"/>
        </pc:sldMasterMkLst>
        <pc:picChg chg="mod ord">
          <ac:chgData name="La Vita, Ananda" userId="3ebe7548-d070-426d-abb4-f1c765502eb0" providerId="ADAL" clId="{9CE389C1-D90F-51B2-8FB3-532E9E363B71}" dt="2026-03-05T18:42:47.600" v="38" actId="962"/>
          <ac:picMkLst>
            <pc:docMk/>
            <pc:sldMasterMk cId="714835749" sldId="2147483672"/>
            <ac:picMk id="4" creationId="{16851DEC-373A-C626-C060-C00040D3D34C}"/>
          </ac:picMkLst>
        </pc:picChg>
        <pc:picChg chg="mod">
          <ac:chgData name="La Vita, Ananda" userId="3ebe7548-d070-426d-abb4-f1c765502eb0" providerId="ADAL" clId="{9CE389C1-D90F-51B2-8FB3-532E9E363B71}" dt="2026-03-05T18:42:44.436" v="36" actId="962"/>
          <ac:picMkLst>
            <pc:docMk/>
            <pc:sldMasterMk cId="714835749" sldId="2147483672"/>
            <ac:picMk id="8" creationId="{BBDD30B3-BF0E-7F19-A5A0-CF43D62C801C}"/>
          </ac:picMkLst>
        </pc:picChg>
      </pc:sldMasterChg>
      <pc:sldMasterChg chg="modSp mod">
        <pc:chgData name="La Vita, Ananda" userId="3ebe7548-d070-426d-abb4-f1c765502eb0" providerId="ADAL" clId="{9CE389C1-D90F-51B2-8FB3-532E9E363B71}" dt="2026-03-05T18:47:34.910" v="94" actId="6014"/>
        <pc:sldMasterMkLst>
          <pc:docMk/>
          <pc:sldMasterMk cId="1759195678" sldId="2147483674"/>
        </pc:sldMasterMkLst>
        <pc:picChg chg="mod ord">
          <ac:chgData name="La Vita, Ananda" userId="3ebe7548-d070-426d-abb4-f1c765502eb0" providerId="ADAL" clId="{9CE389C1-D90F-51B2-8FB3-532E9E363B71}" dt="2026-03-05T18:42:38.307" v="34" actId="962"/>
          <ac:picMkLst>
            <pc:docMk/>
            <pc:sldMasterMk cId="1759195678" sldId="2147483674"/>
            <ac:picMk id="4" creationId="{3F504D4A-4C28-D3A9-AAA8-16838D3ADF4E}"/>
          </ac:picMkLst>
        </pc:picChg>
        <pc:picChg chg="mod">
          <ac:chgData name="La Vita, Ananda" userId="3ebe7548-d070-426d-abb4-f1c765502eb0" providerId="ADAL" clId="{9CE389C1-D90F-51B2-8FB3-532E9E363B71}" dt="2026-03-05T18:42:40.436" v="35" actId="962"/>
          <ac:picMkLst>
            <pc:docMk/>
            <pc:sldMasterMk cId="1759195678" sldId="2147483674"/>
            <ac:picMk id="8" creationId="{FE255E0E-6993-B2E1-BF00-B6292A84C7BE}"/>
          </ac:picMkLst>
        </pc:picChg>
      </pc:sldMasterChg>
      <pc:sldMasterChg chg="modSp mod">
        <pc:chgData name="La Vita, Ananda" userId="3ebe7548-d070-426d-abb4-f1c765502eb0" providerId="ADAL" clId="{9CE389C1-D90F-51B2-8FB3-532E9E363B71}" dt="2026-03-05T18:47:40.450" v="95" actId="6014"/>
        <pc:sldMasterMkLst>
          <pc:docMk/>
          <pc:sldMasterMk cId="1136558833" sldId="2147483676"/>
        </pc:sldMasterMkLst>
        <pc:picChg chg="mod">
          <ac:chgData name="La Vita, Ananda" userId="3ebe7548-d070-426d-abb4-f1c765502eb0" providerId="ADAL" clId="{9CE389C1-D90F-51B2-8FB3-532E9E363B71}" dt="2026-03-05T18:42:28.117" v="31" actId="962"/>
          <ac:picMkLst>
            <pc:docMk/>
            <pc:sldMasterMk cId="1136558833" sldId="2147483676"/>
            <ac:picMk id="4" creationId="{FC88135D-3548-6758-4CFA-14AA79D0EB24}"/>
          </ac:picMkLst>
        </pc:picChg>
        <pc:picChg chg="mod">
          <ac:chgData name="La Vita, Ananda" userId="3ebe7548-d070-426d-abb4-f1c765502eb0" providerId="ADAL" clId="{9CE389C1-D90F-51B2-8FB3-532E9E363B71}" dt="2026-03-05T18:42:33.136" v="32" actId="962"/>
          <ac:picMkLst>
            <pc:docMk/>
            <pc:sldMasterMk cId="1136558833" sldId="2147483676"/>
            <ac:picMk id="8" creationId="{EFC452EA-1834-D285-868B-474204535BF5}"/>
          </ac:picMkLst>
        </pc:pic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D233B-F545-D5B7-7A49-9830CCCCF7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66122"/>
            <a:ext cx="9144000" cy="125378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53F80D-648A-C1B1-D77C-F4A5EBBC77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82887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15383D-B948-E36C-8962-736B17FA7E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691F1D-2B85-6E1B-396D-4A2844E24B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98984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22198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731B70-D1AF-7E8B-A2CD-016130B2E9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10338" y="1122363"/>
            <a:ext cx="745766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969BDA-C543-3049-80AA-980FE3FE27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10338" y="3602038"/>
            <a:ext cx="74576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563111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1069D0-7522-7C6F-5652-8C80F2F350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64903"/>
            <a:ext cx="9144000" cy="1045059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2659E3-61EC-AD96-187A-3BF82D35A2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841958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CB22DA-0552-1218-0356-2BE0145B4E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ADFE5E-1B04-9593-D718-639BFD9F5A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394233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622F4D-8EE9-CD7A-7B8B-74E9AD8CFD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04661"/>
            <a:ext cx="9144000" cy="100530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F80CB6-DA8D-4B0E-BB62-B482EF56D5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399570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9EDB3-CDFC-5F72-B31F-054CFBBBDE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94721"/>
            <a:ext cx="9144000" cy="101524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CBCA25-059A-CF35-2581-3FDE94DD12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09919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1555B-E725-8D68-0E45-16FCF49EE8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84783"/>
            <a:ext cx="9144000" cy="102518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7D5FAD-F947-8673-A4D6-1A605D26B2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49232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37C9B-0505-193A-E982-EAC96AB7AC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36504" y="1122363"/>
            <a:ext cx="6831496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C28972-14E1-B9E7-068F-5AEC24F709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36502" y="3602038"/>
            <a:ext cx="6831497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59447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D478B2-F4DE-9088-B3F6-72247C0818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623172"/>
            <a:ext cx="9144000" cy="1527669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53945A-B7A6-0B52-25D3-42DBFDEFBD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07716"/>
            <a:ext cx="9144000" cy="1059414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23769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73CD3-1CBD-190B-0BC4-554BECC017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BDD63E-571F-5DFF-8076-7F5F7BCB91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75508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A9CB12-049C-6873-5169-BE70974D5D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91068" y="1122363"/>
            <a:ext cx="757693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26AFBC-41B0-BDD2-9A87-20F288D6E8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91070" y="3602038"/>
            <a:ext cx="757693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50148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1FB53-F33B-A72D-AD0D-EE1B9ADDCC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56183"/>
            <a:ext cx="9144000" cy="125378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0EC4B0-DB19-840A-098E-BDE8ACF3AA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9253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BBEF0-AD14-6DE9-0D8B-E7A9DC0B59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395329"/>
            <a:ext cx="9144000" cy="111463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20E06D-3550-D227-8087-5A32C1DDEB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91543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29F0F8-7BDC-8EB4-3462-1B6AE67C18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A7989E-A26D-3A5F-2C9E-49AAD39B92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2908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png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.png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.png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15F09FE-F3AD-A7DC-A852-8E585DB0B4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University of Maryland School of Pharmacy logo">
            <a:extLst>
              <a:ext uri="{FF2B5EF4-FFF2-40B4-BE49-F238E27FC236}">
                <a16:creationId xmlns:a16="http://schemas.microsoft.com/office/drawing/2014/main" id="{78D932B2-E55A-953E-CB8D-9DC7BFDE546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31913" y="182563"/>
            <a:ext cx="2126974" cy="1063487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76E971-AF54-D9C6-0029-9F1E0C4C0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0873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654897-49D2-CB9F-DF29-6EAC1C0493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890700"/>
            <a:ext cx="10515600" cy="1870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39477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ackground with text: RESPECT AND INTEGRITY; WELL-BEING AND SUSTAINABILITY; EQUITY AND JUSTICE; INNOVATION AND DISCOVERY">
            <a:extLst>
              <a:ext uri="{FF2B5EF4-FFF2-40B4-BE49-F238E27FC236}">
                <a16:creationId xmlns:a16="http://schemas.microsoft.com/office/drawing/2014/main" id="{8CC06FEE-7E96-F731-3982-64DD37A6E2B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University of Maryland School of Pharmacy logo">
            <a:extLst>
              <a:ext uri="{FF2B5EF4-FFF2-40B4-BE49-F238E27FC236}">
                <a16:creationId xmlns:a16="http://schemas.microsoft.com/office/drawing/2014/main" id="{79473FDA-8B1D-4FC6-6590-BB938E2ABBC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71061" y="365125"/>
            <a:ext cx="2126974" cy="1063487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7E3AA5-7C35-E26E-ACA3-0DF6CA200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0050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DDA029-CA4A-4A13-F2DE-3AB3E3D03E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261001"/>
            <a:ext cx="10515600" cy="22394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39671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ackground with text: RESPECT AND INTEGRITY; WELL-BEING AND SUSTAINABILITY; EQUITY AND JUSTICE; INNOVATION AND DISCOVERY">
            <a:extLst>
              <a:ext uri="{FF2B5EF4-FFF2-40B4-BE49-F238E27FC236}">
                <a16:creationId xmlns:a16="http://schemas.microsoft.com/office/drawing/2014/main" id="{73A12CE6-C111-925A-CFC6-A582B8A329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BF11E9E-59C1-8551-319A-E916E0840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8695" y="365125"/>
            <a:ext cx="787510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1A7945-B588-AE21-4DE3-7D0F48ECA1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78696" y="1835564"/>
            <a:ext cx="7875104" cy="37677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University of Maryland School of Pharmacy logo">
            <a:extLst>
              <a:ext uri="{FF2B5EF4-FFF2-40B4-BE49-F238E27FC236}">
                <a16:creationId xmlns:a16="http://schemas.microsoft.com/office/drawing/2014/main" id="{CE9309CE-F30D-A8B0-ED46-428DC638F7A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33722" y="5603288"/>
            <a:ext cx="2126974" cy="1063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836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AFD67AC-2174-B828-7B03-A372687CD1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University of Maryland School of Pharmacy logo">
            <a:extLst>
              <a:ext uri="{FF2B5EF4-FFF2-40B4-BE49-F238E27FC236}">
                <a16:creationId xmlns:a16="http://schemas.microsoft.com/office/drawing/2014/main" id="{DDD65F32-2360-9D4A-D82C-B2333E00BE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11418" y="762138"/>
            <a:ext cx="2126974" cy="1063487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DAC865-C622-0C18-ABAF-59AEF2341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4246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B87EE9-EA32-6934-E4CC-2F24D64118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747052"/>
            <a:ext cx="10515600" cy="29467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2130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BDD30B3-BF0E-7F19-A5A0-CF43D62C80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University of Maryland School of Pharmacy logo">
            <a:extLst>
              <a:ext uri="{FF2B5EF4-FFF2-40B4-BE49-F238E27FC236}">
                <a16:creationId xmlns:a16="http://schemas.microsoft.com/office/drawing/2014/main" id="{16851DEC-373A-C626-C060-C00040D3D34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32513" y="230188"/>
            <a:ext cx="2126974" cy="1063487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81FC41-E56D-6F91-48A7-D3D6E9AEC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6715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598001-EEE4-CB5A-A75F-30C59657D5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127651"/>
            <a:ext cx="10515600" cy="24482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14835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E255E0E-6993-B2E1-BF00-B6292A84C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University of Maryland School of Pharmacy logo">
            <a:extLst>
              <a:ext uri="{FF2B5EF4-FFF2-40B4-BE49-F238E27FC236}">
                <a16:creationId xmlns:a16="http://schemas.microsoft.com/office/drawing/2014/main" id="{3F504D4A-4C28-D3A9-AAA8-16838D3ADF4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32513" y="81101"/>
            <a:ext cx="2126974" cy="1063487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009B41C-75DA-ED99-2696-9A3E8DDAB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34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66677-5851-9ED6-13EE-015D274E6F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573876"/>
            <a:ext cx="10515600" cy="18717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9195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FC452EA-1834-D285-868B-474204535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91225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C473F0-C047-D655-4B2A-F09D784C7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B97C44-8945-59DE-189F-A8339181A1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4321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 descr="University of Maryland School of Pharmacy logo">
            <a:extLst>
              <a:ext uri="{FF2B5EF4-FFF2-40B4-BE49-F238E27FC236}">
                <a16:creationId xmlns:a16="http://schemas.microsoft.com/office/drawing/2014/main" id="{FC88135D-3548-6758-4CFA-14AA79D0EB2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33722" y="5603288"/>
            <a:ext cx="2126974" cy="1063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558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E003A35-CF12-8FD5-5A10-72D3DE656F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07F549-D244-5C42-345C-0A57B9B30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34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9A4AE-46DC-06BC-F24A-7059F6B99C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554550"/>
            <a:ext cx="10515600" cy="1988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 descr="University of Maryland School of Pharmacy logo">
            <a:extLst>
              <a:ext uri="{FF2B5EF4-FFF2-40B4-BE49-F238E27FC236}">
                <a16:creationId xmlns:a16="http://schemas.microsoft.com/office/drawing/2014/main" id="{8008591F-B85F-3810-4471-913454B1B29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33113" y="5668963"/>
            <a:ext cx="2126974" cy="1063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847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23A2900-50A9-DB52-A549-A4E9874D4C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360095-63FF-0393-F321-A0A099341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5530" y="375064"/>
            <a:ext cx="735827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B9BB63-AE79-755C-70A0-8E904998EB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95529" y="1788456"/>
            <a:ext cx="7358271" cy="33103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University of Maryland School of Pharmacy logo">
            <a:extLst>
              <a:ext uri="{FF2B5EF4-FFF2-40B4-BE49-F238E27FC236}">
                <a16:creationId xmlns:a16="http://schemas.microsoft.com/office/drawing/2014/main" id="{69FC0975-A1AE-C5D3-67C1-1B17900BA59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33722" y="5603288"/>
            <a:ext cx="2126974" cy="1063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605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38AB4B7-8B2A-69E1-DD29-5BCC93972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5185"/>
            <a:ext cx="12192000" cy="6858000"/>
          </a:xfrm>
          <a:prstGeom prst="rect">
            <a:avLst/>
          </a:prstGeom>
        </p:spPr>
      </p:pic>
      <p:pic>
        <p:nvPicPr>
          <p:cNvPr id="5" name="Picture 4" descr="University of Maryland School of Pharmacy logo">
            <a:extLst>
              <a:ext uri="{FF2B5EF4-FFF2-40B4-BE49-F238E27FC236}">
                <a16:creationId xmlns:a16="http://schemas.microsoft.com/office/drawing/2014/main" id="{F27CC4E3-8D85-3766-F915-09234676A1A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0021" y="315429"/>
            <a:ext cx="2414912" cy="1031185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D884BBE-0B26-ABF9-C885-50ED054C4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59239"/>
            <a:ext cx="10515600" cy="9070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7EDB76-E6F7-F485-8138-1D02D1404C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114799"/>
            <a:ext cx="10515600" cy="2062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6175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5BD6AAE-3C11-4E2A-390D-BFC0E6C06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29817"/>
            <a:ext cx="12192000" cy="6828183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34EEA48-8C18-388E-E501-9F4D3E39C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27D77F-1364-C0A0-6EAC-0EB7A230F9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2478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Picture 4" descr="University of Maryland School of Pharmacy logo">
            <a:extLst>
              <a:ext uri="{FF2B5EF4-FFF2-40B4-BE49-F238E27FC236}">
                <a16:creationId xmlns:a16="http://schemas.microsoft.com/office/drawing/2014/main" id="{80EC1A85-F307-703B-552F-52E23884435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385300" y="5461690"/>
            <a:ext cx="2414912" cy="1031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035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E10A667-8966-E1D3-563F-BED2C0E7B5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University of Maryland School of Pharmacy logo">
            <a:extLst>
              <a:ext uri="{FF2B5EF4-FFF2-40B4-BE49-F238E27FC236}">
                <a16:creationId xmlns:a16="http://schemas.microsoft.com/office/drawing/2014/main" id="{B7D79ADC-253A-B5D8-E5B3-79CBBD821E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43044" y="5647100"/>
            <a:ext cx="2054454" cy="877267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EC4CCB-4022-7693-1923-E243A6B977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8450" y="365125"/>
            <a:ext cx="783534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17EB2D-641F-15B2-AF53-5444C46064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18452" y="1825625"/>
            <a:ext cx="783534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7068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ackground with text: RESPECT AND INTEGRITY; WELL-BEING AND SUSTAINABILITY; EQUITY AND JUSTICE; INNOVATION AND DISCOVERY">
            <a:extLst>
              <a:ext uri="{FF2B5EF4-FFF2-40B4-BE49-F238E27FC236}">
                <a16:creationId xmlns:a16="http://schemas.microsoft.com/office/drawing/2014/main" id="{858ACDCA-FA50-E858-8649-BD414DC8442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2EA89DE-1E56-EEB1-6150-AB34069BD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9410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2B67CC-1C01-0C0A-EF16-C9544E3955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319669"/>
            <a:ext cx="10515600" cy="1888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 descr="University of Maryland School of Pharmacy logo">
            <a:extLst>
              <a:ext uri="{FF2B5EF4-FFF2-40B4-BE49-F238E27FC236}">
                <a16:creationId xmlns:a16="http://schemas.microsoft.com/office/drawing/2014/main" id="{98E853D9-7D1E-E14A-B0F7-9624A6889FB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23783" y="5470180"/>
            <a:ext cx="2126974" cy="1063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221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ackground with text: RESPECT AND INTEGRITY; WELL-BEING AND SUSTAINABILITY; EQUITY AND JUSTICE; INNOVATION AND DISCOVERY">
            <a:extLst>
              <a:ext uri="{FF2B5EF4-FFF2-40B4-BE49-F238E27FC236}">
                <a16:creationId xmlns:a16="http://schemas.microsoft.com/office/drawing/2014/main" id="{155F2587-428D-15C8-691B-12A9008C654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University of Maryland School of Pharmacy logo">
            <a:extLst>
              <a:ext uri="{FF2B5EF4-FFF2-40B4-BE49-F238E27FC236}">
                <a16:creationId xmlns:a16="http://schemas.microsoft.com/office/drawing/2014/main" id="{750BA3C2-1478-2C3A-AA4E-AAE9CA21433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9782" y="365125"/>
            <a:ext cx="2126974" cy="1063487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6E0C8F1-D839-4C8B-D455-6B5783E90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6850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B408B2-DAB3-95D8-6331-A392D4FBDC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429000"/>
            <a:ext cx="10515600" cy="20406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4256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ackground with text: RESPECT AND INTEGRITY; WELL-BEING AND SUSTAINABILITY; EQUITY AND JUSTICE; INNOVATION AND DISCOVERY">
            <a:extLst>
              <a:ext uri="{FF2B5EF4-FFF2-40B4-BE49-F238E27FC236}">
                <a16:creationId xmlns:a16="http://schemas.microsoft.com/office/drawing/2014/main" id="{2B10117C-1037-1A4F-3E15-4BE222FE5A9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F7ABFE-BCBE-8A4A-2E66-24DCB301E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7338" y="375065"/>
            <a:ext cx="92864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1AB395-C95C-19F3-5799-9340E70962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67338" y="1825625"/>
            <a:ext cx="9286461" cy="34274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University of Maryland School of Pharmacy logo">
            <a:extLst>
              <a:ext uri="{FF2B5EF4-FFF2-40B4-BE49-F238E27FC236}">
                <a16:creationId xmlns:a16="http://schemas.microsoft.com/office/drawing/2014/main" id="{88F13A05-4D15-FA58-DEA5-8C23E411DF7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63540" y="5523775"/>
            <a:ext cx="2126974" cy="1063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704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ank box for alt text purposes - LOGO" descr="University of Maryland School of Pharmacy logo">
            <a:extLst>
              <a:ext uri="{FF2B5EF4-FFF2-40B4-BE49-F238E27FC236}">
                <a16:creationId xmlns:a16="http://schemas.microsoft.com/office/drawing/2014/main" id="{BDD77879-ED5F-E79C-14C5-895D97D71ECD}"/>
              </a:ext>
            </a:extLst>
          </p:cNvPr>
          <p:cNvSpPr/>
          <p:nvPr/>
        </p:nvSpPr>
        <p:spPr>
          <a:xfrm>
            <a:off x="79022" y="143220"/>
            <a:ext cx="2438400" cy="125378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946755-A1EF-23FE-4C6A-2713C229AC2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9B962A-40CE-57C7-1062-00F0D6CEEB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333333"/>
                </a:solidFill>
                <a:effectLst/>
                <a:latin typeface="Gotham SSm 4r"/>
              </a:rPr>
              <a:t>These are the standard PowerPoint templates for all The University of Maryland School </a:t>
            </a:r>
            <a:r>
              <a:rPr lang="en-US" b="0" i="0">
                <a:solidFill>
                  <a:srgbClr val="333333"/>
                </a:solidFill>
                <a:effectLst/>
                <a:latin typeface="Gotham SSm 4r"/>
              </a:rPr>
              <a:t>of Pharmacy. </a:t>
            </a:r>
            <a:r>
              <a:rPr lang="en-US" b="0" i="0" dirty="0">
                <a:solidFill>
                  <a:srgbClr val="333333"/>
                </a:solidFill>
                <a:effectLst/>
                <a:latin typeface="Gotham SSm 4r"/>
              </a:rPr>
              <a:t>To see all the slides styles available in the deck, click “Insert” and then click “Insert New Slide”.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4233615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 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CUSTOM DESIGN 1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CUSTOM DESIGN 1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CUSTOM DESIGN 1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CUSTOM DESIGN 13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CUSTOM DESIGN 14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CUSTOM DESIGN 15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 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 3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USTOM DESIGN 4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CUSTOM DESIGN 5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CUSTOM DESIGN 6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CUSTOM DESIGN 7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CUSTOM DESIGN 8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CUSTOM DESIGN 9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39</Words>
  <Application>Microsoft Macintosh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15</vt:i4>
      </vt:variant>
      <vt:variant>
        <vt:lpstr>Slide Titles</vt:lpstr>
      </vt:variant>
      <vt:variant>
        <vt:i4>1</vt:i4>
      </vt:variant>
    </vt:vector>
  </HeadingPairs>
  <TitlesOfParts>
    <vt:vector size="20" baseType="lpstr">
      <vt:lpstr>Arial</vt:lpstr>
      <vt:lpstr>Calibri</vt:lpstr>
      <vt:lpstr>Calibri Light</vt:lpstr>
      <vt:lpstr>Gotham SSm 4r</vt:lpstr>
      <vt:lpstr>CUSTOM DESIGN 1</vt:lpstr>
      <vt:lpstr>CUSTOM DESIGN 2</vt:lpstr>
      <vt:lpstr>CUSTOM DESIGN 3</vt:lpstr>
      <vt:lpstr>CUSTOM DESIGN 4</vt:lpstr>
      <vt:lpstr>CUSTOM DESIGN 5</vt:lpstr>
      <vt:lpstr>CUSTOM DESIGN 6</vt:lpstr>
      <vt:lpstr>CUSTOM DESIGN 7</vt:lpstr>
      <vt:lpstr>CUSTOM DESIGN 8</vt:lpstr>
      <vt:lpstr>CUSTOM DESIGN 9</vt:lpstr>
      <vt:lpstr>CUSTOM DESIGN 10</vt:lpstr>
      <vt:lpstr>CUSTOM DESIGN 11</vt:lpstr>
      <vt:lpstr>CUSTOM DESIGN 12</vt:lpstr>
      <vt:lpstr>CUSTOM DESIGN 13</vt:lpstr>
      <vt:lpstr>CUSTOM DESIGN 14</vt:lpstr>
      <vt:lpstr>CUSTOM DESIGN 15</vt:lpstr>
      <vt:lpstr>PowerPoint Presentation</vt:lpstr>
    </vt:vector>
  </TitlesOfParts>
  <Manager/>
  <Company>University of Maryland Baltimore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UM SOP PowerPoint Presentation</dc:title>
  <dc:subject/>
  <dc:creator>UM SOP</dc:creator>
  <cp:keywords>SOP</cp:keywords>
  <dc:description/>
  <cp:lastModifiedBy>La Vita, Ananda</cp:lastModifiedBy>
  <cp:revision>7</cp:revision>
  <dcterms:created xsi:type="dcterms:W3CDTF">2023-06-01T15:02:55Z</dcterms:created>
  <dcterms:modified xsi:type="dcterms:W3CDTF">2026-03-05T18:47:44Z</dcterms:modified>
  <cp:category/>
</cp:coreProperties>
</file>