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sldIdLst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4"/>
    <p:restoredTop sz="94685"/>
  </p:normalViewPr>
  <p:slideViewPr>
    <p:cSldViewPr snapToGrid="0">
      <p:cViewPr varScale="1">
        <p:scale>
          <a:sx n="115" d="100"/>
          <a:sy n="115" d="100"/>
        </p:scale>
        <p:origin x="208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0" Type="http://schemas.openxmlformats.org/officeDocument/2006/relationships/slideMaster" Target="slideMasters/slideMaster10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 Vita, Ananda" userId="3ebe7548-d070-426d-abb4-f1c765502eb0" providerId="ADAL" clId="{9CE389C1-D90F-51B2-8FB3-532E9E363B71}"/>
    <pc:docChg chg="custSel modSld modMainMaster">
      <pc:chgData name="La Vita, Ananda" userId="3ebe7548-d070-426d-abb4-f1c765502eb0" providerId="ADAL" clId="{9CE389C1-D90F-51B2-8FB3-532E9E363B71}" dt="2026-03-05T18:47:40.450" v="95" actId="6014"/>
      <pc:docMkLst>
        <pc:docMk/>
      </pc:docMkLst>
      <pc:sldChg chg="addSp modSp mod">
        <pc:chgData name="La Vita, Ananda" userId="3ebe7548-d070-426d-abb4-f1c765502eb0" providerId="ADAL" clId="{9CE389C1-D90F-51B2-8FB3-532E9E363B71}" dt="2026-03-05T18:39:57.556" v="18" actId="962"/>
        <pc:sldMkLst>
          <pc:docMk/>
          <pc:sldMk cId="1814233615" sldId="256"/>
        </pc:sldMkLst>
        <pc:spChg chg="add mod ord">
          <ac:chgData name="La Vita, Ananda" userId="3ebe7548-d070-426d-abb4-f1c765502eb0" providerId="ADAL" clId="{9CE389C1-D90F-51B2-8FB3-532E9E363B71}" dt="2026-03-05T18:39:57.556" v="18" actId="962"/>
          <ac:spMkLst>
            <pc:docMk/>
            <pc:sldMk cId="1814233615" sldId="256"/>
            <ac:spMk id="4" creationId="{BDD77879-ED5F-E79C-14C5-895D97D71ECD}"/>
          </ac:spMkLst>
        </pc:spChg>
      </pc:sldChg>
      <pc:sldMasterChg chg="modSp mod modSldLayout">
        <pc:chgData name="La Vita, Ananda" userId="3ebe7548-d070-426d-abb4-f1c765502eb0" providerId="ADAL" clId="{9CE389C1-D90F-51B2-8FB3-532E9E363B71}" dt="2026-03-05T18:46:12.263" v="81" actId="6014"/>
        <pc:sldMasterMkLst>
          <pc:docMk/>
          <pc:sldMasterMk cId="3239477256" sldId="2147483648"/>
        </pc:sldMasterMkLst>
        <pc:picChg chg="mod ord">
          <ac:chgData name="La Vita, Ananda" userId="3ebe7548-d070-426d-abb4-f1c765502eb0" providerId="ADAL" clId="{9CE389C1-D90F-51B2-8FB3-532E9E363B71}" dt="2026-03-05T18:44:31.150" v="69" actId="962"/>
          <ac:picMkLst>
            <pc:docMk/>
            <pc:sldMasterMk cId="3239477256" sldId="2147483648"/>
            <ac:picMk id="5" creationId="{78D932B2-E55A-953E-CB8D-9DC7BFDE5469}"/>
          </ac:picMkLst>
        </pc:picChg>
        <pc:picChg chg="mod">
          <ac:chgData name="La Vita, Ananda" userId="3ebe7548-d070-426d-abb4-f1c765502eb0" providerId="ADAL" clId="{9CE389C1-D90F-51B2-8FB3-532E9E363B71}" dt="2026-03-05T18:44:26.502" v="67" actId="962"/>
          <ac:picMkLst>
            <pc:docMk/>
            <pc:sldMasterMk cId="3239477256" sldId="2147483648"/>
            <ac:picMk id="7" creationId="{915F09FE-F3AD-A7DC-A852-8E585DB0B412}"/>
          </ac:picMkLst>
        </pc:picChg>
        <pc:sldLayoutChg chg="delSp mod">
          <pc:chgData name="La Vita, Ananda" userId="3ebe7548-d070-426d-abb4-f1c765502eb0" providerId="ADAL" clId="{9CE389C1-D90F-51B2-8FB3-532E9E363B71}" dt="2026-03-05T18:40:51.632" v="20" actId="478"/>
          <pc:sldLayoutMkLst>
            <pc:docMk/>
            <pc:sldMasterMk cId="3239477256" sldId="2147483648"/>
            <pc:sldLayoutMk cId="3682887767" sldId="2147483649"/>
          </pc:sldLayoutMkLst>
          <pc:picChg chg="del">
            <ac:chgData name="La Vita, Ananda" userId="3ebe7548-d070-426d-abb4-f1c765502eb0" providerId="ADAL" clId="{9CE389C1-D90F-51B2-8FB3-532E9E363B71}" dt="2026-03-05T18:40:51.632" v="20" actId="478"/>
            <ac:picMkLst>
              <pc:docMk/>
              <pc:sldMasterMk cId="3239477256" sldId="2147483648"/>
              <pc:sldLayoutMk cId="3682887767" sldId="2147483649"/>
              <ac:picMk id="6" creationId="{4DCB841C-3914-EFDF-DA24-A3FDC88841C0}"/>
            </ac:picMkLst>
          </pc:picChg>
          <pc:picChg chg="del">
            <ac:chgData name="La Vita, Ananda" userId="3ebe7548-d070-426d-abb4-f1c765502eb0" providerId="ADAL" clId="{9CE389C1-D90F-51B2-8FB3-532E9E363B71}" dt="2026-03-05T18:40:51.632" v="20" actId="478"/>
            <ac:picMkLst>
              <pc:docMk/>
              <pc:sldMasterMk cId="3239477256" sldId="2147483648"/>
              <pc:sldLayoutMk cId="3682887767" sldId="2147483649"/>
              <ac:picMk id="8" creationId="{1502E40E-B75E-A47C-D62D-314D69B207BA}"/>
            </ac:picMkLst>
          </pc:picChg>
        </pc:sldLayoutChg>
      </pc:sldMasterChg>
      <pc:sldMasterChg chg="modSp mod">
        <pc:chgData name="La Vita, Ananda" userId="3ebe7548-d070-426d-abb4-f1c765502eb0" providerId="ADAL" clId="{9CE389C1-D90F-51B2-8FB3-532E9E363B71}" dt="2026-03-05T18:46:18.251" v="82" actId="6014"/>
        <pc:sldMasterMkLst>
          <pc:docMk/>
          <pc:sldMasterMk cId="2061847314" sldId="2147483650"/>
        </pc:sldMasterMkLst>
        <pc:spChg chg="mod">
          <ac:chgData name="La Vita, Ananda" userId="3ebe7548-d070-426d-abb4-f1c765502eb0" providerId="ADAL" clId="{9CE389C1-D90F-51B2-8FB3-532E9E363B71}" dt="2026-03-05T18:41:03.866" v="21" actId="14100"/>
          <ac:spMkLst>
            <pc:docMk/>
            <pc:sldMasterMk cId="2061847314" sldId="2147483650"/>
            <ac:spMk id="3" creationId="{4F19A4AE-46DC-06BC-F24A-7059F6B99CAC}"/>
          </ac:spMkLst>
        </pc:spChg>
        <pc:picChg chg="mod">
          <ac:chgData name="La Vita, Ananda" userId="3ebe7548-d070-426d-abb4-f1c765502eb0" providerId="ADAL" clId="{9CE389C1-D90F-51B2-8FB3-532E9E363B71}" dt="2026-03-05T18:44:21.226" v="66" actId="962"/>
          <ac:picMkLst>
            <pc:docMk/>
            <pc:sldMasterMk cId="2061847314" sldId="2147483650"/>
            <ac:picMk id="4" creationId="{8008591F-B85F-3810-4471-913454B1B29D}"/>
          </ac:picMkLst>
        </pc:picChg>
        <pc:picChg chg="mod">
          <ac:chgData name="La Vita, Ananda" userId="3ebe7548-d070-426d-abb4-f1c765502eb0" providerId="ADAL" clId="{9CE389C1-D90F-51B2-8FB3-532E9E363B71}" dt="2026-03-05T18:44:18.170" v="64" actId="962"/>
          <ac:picMkLst>
            <pc:docMk/>
            <pc:sldMasterMk cId="2061847314" sldId="2147483650"/>
            <ac:picMk id="8" creationId="{BE003A35-CF12-8FD5-5A10-72D3DE656FA1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6:23.699" v="83" actId="6014"/>
        <pc:sldMasterMkLst>
          <pc:docMk/>
          <pc:sldMasterMk cId="1421605551" sldId="2147483652"/>
        </pc:sldMasterMkLst>
        <pc:picChg chg="mod">
          <ac:chgData name="La Vita, Ananda" userId="3ebe7548-d070-426d-abb4-f1c765502eb0" providerId="ADAL" clId="{9CE389C1-D90F-51B2-8FB3-532E9E363B71}" dt="2026-03-05T18:44:12.802" v="63" actId="962"/>
          <ac:picMkLst>
            <pc:docMk/>
            <pc:sldMasterMk cId="1421605551" sldId="2147483652"/>
            <ac:picMk id="4" creationId="{69FC0975-A1AE-C5D3-67C1-1B17900BA593}"/>
          </ac:picMkLst>
        </pc:picChg>
        <pc:picChg chg="mod">
          <ac:chgData name="La Vita, Ananda" userId="3ebe7548-d070-426d-abb4-f1c765502eb0" providerId="ADAL" clId="{9CE389C1-D90F-51B2-8FB3-532E9E363B71}" dt="2026-03-05T18:44:10.003" v="61" actId="962"/>
          <ac:picMkLst>
            <pc:docMk/>
            <pc:sldMasterMk cId="1421605551" sldId="2147483652"/>
            <ac:picMk id="8" creationId="{023A2900-50A9-DB52-A549-A4E9874D4CD5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6:29.612" v="84" actId="6014"/>
        <pc:sldMasterMkLst>
          <pc:docMk/>
          <pc:sldMasterMk cId="3936175876" sldId="2147483654"/>
        </pc:sldMasterMkLst>
        <pc:picChg chg="mod ord">
          <ac:chgData name="La Vita, Ananda" userId="3ebe7548-d070-426d-abb4-f1c765502eb0" providerId="ADAL" clId="{9CE389C1-D90F-51B2-8FB3-532E9E363B71}" dt="2026-03-05T18:44:03.846" v="60" actId="962"/>
          <ac:picMkLst>
            <pc:docMk/>
            <pc:sldMasterMk cId="3936175876" sldId="2147483654"/>
            <ac:picMk id="5" creationId="{F27CC4E3-8D85-3766-F915-09234676A1AF}"/>
          </ac:picMkLst>
        </pc:picChg>
        <pc:picChg chg="mod">
          <ac:chgData name="La Vita, Ananda" userId="3ebe7548-d070-426d-abb4-f1c765502eb0" providerId="ADAL" clId="{9CE389C1-D90F-51B2-8FB3-532E9E363B71}" dt="2026-03-05T18:43:59.820" v="58" actId="962"/>
          <ac:picMkLst>
            <pc:docMk/>
            <pc:sldMasterMk cId="3936175876" sldId="2147483654"/>
            <ac:picMk id="8" creationId="{F38AB4B7-8B2A-69E1-DD29-5BCC939724E9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6:42.530" v="86" actId="6014"/>
        <pc:sldMasterMkLst>
          <pc:docMk/>
          <pc:sldMasterMk cId="1147068374" sldId="2147483656"/>
        </pc:sldMasterMkLst>
        <pc:picChg chg="mod ord">
          <ac:chgData name="La Vita, Ananda" userId="3ebe7548-d070-426d-abb4-f1c765502eb0" providerId="ADAL" clId="{9CE389C1-D90F-51B2-8FB3-532E9E363B71}" dt="2026-03-05T18:43:44.833" v="54" actId="962"/>
          <ac:picMkLst>
            <pc:docMk/>
            <pc:sldMasterMk cId="1147068374" sldId="2147483656"/>
            <ac:picMk id="4" creationId="{B7D79ADC-253A-B5D8-E5B3-79CBBD821EE5}"/>
          </ac:picMkLst>
        </pc:picChg>
        <pc:picChg chg="mod">
          <ac:chgData name="La Vita, Ananda" userId="3ebe7548-d070-426d-abb4-f1c765502eb0" providerId="ADAL" clId="{9CE389C1-D90F-51B2-8FB3-532E9E363B71}" dt="2026-03-05T18:43:41.637" v="52" actId="962"/>
          <ac:picMkLst>
            <pc:docMk/>
            <pc:sldMasterMk cId="1147068374" sldId="2147483656"/>
            <ac:picMk id="8" creationId="{DE10A667-8966-E1D3-563F-BED2C0E7B560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6:50.779" v="87" actId="6014"/>
        <pc:sldMasterMkLst>
          <pc:docMk/>
          <pc:sldMasterMk cId="2457221049" sldId="2147483658"/>
        </pc:sldMasterMkLst>
        <pc:picChg chg="mod">
          <ac:chgData name="La Vita, Ananda" userId="3ebe7548-d070-426d-abb4-f1c765502eb0" providerId="ADAL" clId="{9CE389C1-D90F-51B2-8FB3-532E9E363B71}" dt="2026-03-05T18:43:36.002" v="51" actId="962"/>
          <ac:picMkLst>
            <pc:docMk/>
            <pc:sldMasterMk cId="2457221049" sldId="2147483658"/>
            <ac:picMk id="4" creationId="{98E853D9-7D1E-E14A-B0F7-9624A6889FBF}"/>
          </ac:picMkLst>
        </pc:picChg>
        <pc:picChg chg="mod">
          <ac:chgData name="La Vita, Ananda" userId="3ebe7548-d070-426d-abb4-f1c765502eb0" providerId="ADAL" clId="{9CE389C1-D90F-51B2-8FB3-532E9E363B71}" dt="2026-03-05T18:45:00.940" v="72" actId="962"/>
          <ac:picMkLst>
            <pc:docMk/>
            <pc:sldMasterMk cId="2457221049" sldId="2147483658"/>
            <ac:picMk id="8" creationId="{858ACDCA-FA50-E858-8649-BD414DC84425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00.196" v="88" actId="6014"/>
        <pc:sldMasterMkLst>
          <pc:docMk/>
          <pc:sldMasterMk cId="3194256134" sldId="2147483660"/>
        </pc:sldMasterMkLst>
        <pc:picChg chg="mod ord">
          <ac:chgData name="La Vita, Ananda" userId="3ebe7548-d070-426d-abb4-f1c765502eb0" providerId="ADAL" clId="{9CE389C1-D90F-51B2-8FB3-532E9E363B71}" dt="2026-03-05T18:43:28.769" v="49" actId="962"/>
          <ac:picMkLst>
            <pc:docMk/>
            <pc:sldMasterMk cId="3194256134" sldId="2147483660"/>
            <ac:picMk id="4" creationId="{750BA3C2-1478-2C3A-AA4E-AAE9CA21433C}"/>
          </ac:picMkLst>
        </pc:picChg>
        <pc:picChg chg="mod">
          <ac:chgData name="La Vita, Ananda" userId="3ebe7548-d070-426d-abb4-f1c765502eb0" providerId="ADAL" clId="{9CE389C1-D90F-51B2-8FB3-532E9E363B71}" dt="2026-03-05T18:45:05.307" v="74" actId="962"/>
          <ac:picMkLst>
            <pc:docMk/>
            <pc:sldMasterMk cId="3194256134" sldId="2147483660"/>
            <ac:picMk id="8" creationId="{155F2587-428D-15C8-691B-12A9008C6543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06.452" v="89" actId="6014"/>
        <pc:sldMasterMkLst>
          <pc:docMk/>
          <pc:sldMasterMk cId="2321704165" sldId="2147483662"/>
        </pc:sldMasterMkLst>
        <pc:picChg chg="mod">
          <ac:chgData name="La Vita, Ananda" userId="3ebe7548-d070-426d-abb4-f1c765502eb0" providerId="ADAL" clId="{9CE389C1-D90F-51B2-8FB3-532E9E363B71}" dt="2026-03-05T18:43:21.209" v="47" actId="962"/>
          <ac:picMkLst>
            <pc:docMk/>
            <pc:sldMasterMk cId="2321704165" sldId="2147483662"/>
            <ac:picMk id="4" creationId="{88F13A05-4D15-FA58-DEA5-8C23E411DF7C}"/>
          </ac:picMkLst>
        </pc:picChg>
        <pc:picChg chg="mod">
          <ac:chgData name="La Vita, Ananda" userId="3ebe7548-d070-426d-abb4-f1c765502eb0" providerId="ADAL" clId="{9CE389C1-D90F-51B2-8FB3-532E9E363B71}" dt="2026-03-05T18:45:11.254" v="76" actId="962"/>
          <ac:picMkLst>
            <pc:docMk/>
            <pc:sldMasterMk cId="2321704165" sldId="2147483662"/>
            <ac:picMk id="8" creationId="{2B10117C-1037-1A4F-3E15-4BE222FE5A9D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12.196" v="90" actId="6014"/>
        <pc:sldMasterMkLst>
          <pc:docMk/>
          <pc:sldMasterMk cId="2439671506" sldId="2147483664"/>
        </pc:sldMasterMkLst>
        <pc:picChg chg="mod ord">
          <ac:chgData name="La Vita, Ananda" userId="3ebe7548-d070-426d-abb4-f1c765502eb0" providerId="ADAL" clId="{9CE389C1-D90F-51B2-8FB3-532E9E363B71}" dt="2026-03-05T18:43:15.572" v="45" actId="962"/>
          <ac:picMkLst>
            <pc:docMk/>
            <pc:sldMasterMk cId="2439671506" sldId="2147483664"/>
            <ac:picMk id="4" creationId="{79473FDA-8B1D-4FC6-6590-BB938E2ABBC6}"/>
          </ac:picMkLst>
        </pc:picChg>
        <pc:picChg chg="mod">
          <ac:chgData name="La Vita, Ananda" userId="3ebe7548-d070-426d-abb4-f1c765502eb0" providerId="ADAL" clId="{9CE389C1-D90F-51B2-8FB3-532E9E363B71}" dt="2026-03-05T18:45:16.048" v="78" actId="962"/>
          <ac:picMkLst>
            <pc:docMk/>
            <pc:sldMasterMk cId="2439671506" sldId="2147483664"/>
            <ac:picMk id="8" creationId="{8CC06FEE-7E96-F731-3982-64DD37A6E2B4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6:35.850" v="85" actId="6014"/>
        <pc:sldMasterMkLst>
          <pc:docMk/>
          <pc:sldMasterMk cId="1202035448" sldId="2147483666"/>
        </pc:sldMasterMkLst>
        <pc:picChg chg="mod">
          <ac:chgData name="La Vita, Ananda" userId="3ebe7548-d070-426d-abb4-f1c765502eb0" providerId="ADAL" clId="{9CE389C1-D90F-51B2-8FB3-532E9E363B71}" dt="2026-03-05T18:43:54.366" v="57" actId="962"/>
          <ac:picMkLst>
            <pc:docMk/>
            <pc:sldMasterMk cId="1202035448" sldId="2147483666"/>
            <ac:picMk id="5" creationId="{80EC1A85-F307-703B-552F-52E238844359}"/>
          </ac:picMkLst>
        </pc:picChg>
        <pc:picChg chg="mod">
          <ac:chgData name="La Vita, Ananda" userId="3ebe7548-d070-426d-abb4-f1c765502eb0" providerId="ADAL" clId="{9CE389C1-D90F-51B2-8FB3-532E9E363B71}" dt="2026-03-05T18:43:50.754" v="55" actId="962"/>
          <ac:picMkLst>
            <pc:docMk/>
            <pc:sldMasterMk cId="1202035448" sldId="2147483666"/>
            <ac:picMk id="8" creationId="{D5BD6AAE-3C11-4E2A-390D-BFC0E6C060E3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19.093" v="91" actId="6014"/>
        <pc:sldMasterMkLst>
          <pc:docMk/>
          <pc:sldMasterMk cId="831836048" sldId="2147483668"/>
        </pc:sldMasterMkLst>
        <pc:spChg chg="mod">
          <ac:chgData name="La Vita, Ananda" userId="3ebe7548-d070-426d-abb4-f1c765502eb0" providerId="ADAL" clId="{9CE389C1-D90F-51B2-8FB3-532E9E363B71}" dt="2026-03-05T18:42:02.567" v="26" actId="14100"/>
          <ac:spMkLst>
            <pc:docMk/>
            <pc:sldMasterMk cId="831836048" sldId="2147483668"/>
            <ac:spMk id="3" creationId="{041A7945-B588-AE21-4DE3-7D0F48ECA12C}"/>
          </ac:spMkLst>
        </pc:spChg>
        <pc:picChg chg="mod">
          <ac:chgData name="La Vita, Ananda" userId="3ebe7548-d070-426d-abb4-f1c765502eb0" providerId="ADAL" clId="{9CE389C1-D90F-51B2-8FB3-532E9E363B71}" dt="2026-03-05T18:43:08.501" v="43" actId="962"/>
          <ac:picMkLst>
            <pc:docMk/>
            <pc:sldMasterMk cId="831836048" sldId="2147483668"/>
            <ac:picMk id="4" creationId="{CE9309CE-F30D-A8B0-ED46-428DC638F7A6}"/>
          </ac:picMkLst>
        </pc:picChg>
        <pc:picChg chg="mod">
          <ac:chgData name="La Vita, Ananda" userId="3ebe7548-d070-426d-abb4-f1c765502eb0" providerId="ADAL" clId="{9CE389C1-D90F-51B2-8FB3-532E9E363B71}" dt="2026-03-05T18:45:21.942" v="80" actId="962"/>
          <ac:picMkLst>
            <pc:docMk/>
            <pc:sldMasterMk cId="831836048" sldId="2147483668"/>
            <ac:picMk id="8" creationId="{73A12CE6-C111-925A-CFC6-A582B8A329F9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24.542" v="92" actId="6014"/>
        <pc:sldMasterMkLst>
          <pc:docMk/>
          <pc:sldMasterMk cId="4282130510" sldId="2147483670"/>
        </pc:sldMasterMkLst>
        <pc:picChg chg="mod ord">
          <ac:chgData name="La Vita, Ananda" userId="3ebe7548-d070-426d-abb4-f1c765502eb0" providerId="ADAL" clId="{9CE389C1-D90F-51B2-8FB3-532E9E363B71}" dt="2026-03-05T18:42:56.460" v="41" actId="962"/>
          <ac:picMkLst>
            <pc:docMk/>
            <pc:sldMasterMk cId="4282130510" sldId="2147483670"/>
            <ac:picMk id="4" creationId="{DDD65F32-2360-9D4A-D82C-B2333E00BEE5}"/>
          </ac:picMkLst>
        </pc:picChg>
        <pc:picChg chg="mod">
          <ac:chgData name="La Vita, Ananda" userId="3ebe7548-d070-426d-abb4-f1c765502eb0" providerId="ADAL" clId="{9CE389C1-D90F-51B2-8FB3-532E9E363B71}" dt="2026-03-05T18:42:53.452" v="39" actId="962"/>
          <ac:picMkLst>
            <pc:docMk/>
            <pc:sldMasterMk cId="4282130510" sldId="2147483670"/>
            <ac:picMk id="8" creationId="{2AFD67AC-2174-B828-7B03-A372687CD120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29.317" v="93" actId="6014"/>
        <pc:sldMasterMkLst>
          <pc:docMk/>
          <pc:sldMasterMk cId="714835749" sldId="2147483672"/>
        </pc:sldMasterMkLst>
        <pc:picChg chg="mod ord">
          <ac:chgData name="La Vita, Ananda" userId="3ebe7548-d070-426d-abb4-f1c765502eb0" providerId="ADAL" clId="{9CE389C1-D90F-51B2-8FB3-532E9E363B71}" dt="2026-03-05T18:42:47.600" v="38" actId="962"/>
          <ac:picMkLst>
            <pc:docMk/>
            <pc:sldMasterMk cId="714835749" sldId="2147483672"/>
            <ac:picMk id="4" creationId="{16851DEC-373A-C626-C060-C00040D3D34C}"/>
          </ac:picMkLst>
        </pc:picChg>
        <pc:picChg chg="mod">
          <ac:chgData name="La Vita, Ananda" userId="3ebe7548-d070-426d-abb4-f1c765502eb0" providerId="ADAL" clId="{9CE389C1-D90F-51B2-8FB3-532E9E363B71}" dt="2026-03-05T18:42:44.436" v="36" actId="962"/>
          <ac:picMkLst>
            <pc:docMk/>
            <pc:sldMasterMk cId="714835749" sldId="2147483672"/>
            <ac:picMk id="8" creationId="{BBDD30B3-BF0E-7F19-A5A0-CF43D62C801C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34.910" v="94" actId="6014"/>
        <pc:sldMasterMkLst>
          <pc:docMk/>
          <pc:sldMasterMk cId="1759195678" sldId="2147483674"/>
        </pc:sldMasterMkLst>
        <pc:picChg chg="mod ord">
          <ac:chgData name="La Vita, Ananda" userId="3ebe7548-d070-426d-abb4-f1c765502eb0" providerId="ADAL" clId="{9CE389C1-D90F-51B2-8FB3-532E9E363B71}" dt="2026-03-05T18:42:38.307" v="34" actId="962"/>
          <ac:picMkLst>
            <pc:docMk/>
            <pc:sldMasterMk cId="1759195678" sldId="2147483674"/>
            <ac:picMk id="4" creationId="{3F504D4A-4C28-D3A9-AAA8-16838D3ADF4E}"/>
          </ac:picMkLst>
        </pc:picChg>
        <pc:picChg chg="mod">
          <ac:chgData name="La Vita, Ananda" userId="3ebe7548-d070-426d-abb4-f1c765502eb0" providerId="ADAL" clId="{9CE389C1-D90F-51B2-8FB3-532E9E363B71}" dt="2026-03-05T18:42:40.436" v="35" actId="962"/>
          <ac:picMkLst>
            <pc:docMk/>
            <pc:sldMasterMk cId="1759195678" sldId="2147483674"/>
            <ac:picMk id="8" creationId="{FE255E0E-6993-B2E1-BF00-B6292A84C7BE}"/>
          </ac:picMkLst>
        </pc:picChg>
      </pc:sldMasterChg>
      <pc:sldMasterChg chg="modSp mod">
        <pc:chgData name="La Vita, Ananda" userId="3ebe7548-d070-426d-abb4-f1c765502eb0" providerId="ADAL" clId="{9CE389C1-D90F-51B2-8FB3-532E9E363B71}" dt="2026-03-05T18:47:40.450" v="95" actId="6014"/>
        <pc:sldMasterMkLst>
          <pc:docMk/>
          <pc:sldMasterMk cId="1136558833" sldId="2147483676"/>
        </pc:sldMasterMkLst>
        <pc:picChg chg="mod">
          <ac:chgData name="La Vita, Ananda" userId="3ebe7548-d070-426d-abb4-f1c765502eb0" providerId="ADAL" clId="{9CE389C1-D90F-51B2-8FB3-532E9E363B71}" dt="2026-03-05T18:42:28.117" v="31" actId="962"/>
          <ac:picMkLst>
            <pc:docMk/>
            <pc:sldMasterMk cId="1136558833" sldId="2147483676"/>
            <ac:picMk id="4" creationId="{FC88135D-3548-6758-4CFA-14AA79D0EB24}"/>
          </ac:picMkLst>
        </pc:picChg>
        <pc:picChg chg="mod">
          <ac:chgData name="La Vita, Ananda" userId="3ebe7548-d070-426d-abb4-f1c765502eb0" providerId="ADAL" clId="{9CE389C1-D90F-51B2-8FB3-532E9E363B71}" dt="2026-03-05T18:42:33.136" v="32" actId="962"/>
          <ac:picMkLst>
            <pc:docMk/>
            <pc:sldMasterMk cId="1136558833" sldId="2147483676"/>
            <ac:picMk id="8" creationId="{EFC452EA-1834-D285-868B-474204535BF5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122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2DA-0552-1218-0356-2BE0145B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FE5E-1B04-9593-D718-639BFD9F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661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183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5329"/>
            <a:ext cx="9144000" cy="1114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F09FE-F3AD-A7DC-A852-8E585DB0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Pharmacy logo">
            <a:extLst>
              <a:ext uri="{FF2B5EF4-FFF2-40B4-BE49-F238E27FC236}">
                <a16:creationId xmlns:a16="http://schemas.microsoft.com/office/drawing/2014/main" id="{78D932B2-E55A-953E-CB8D-9DC7BFDE54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913" y="182563"/>
            <a:ext cx="2126974" cy="10634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7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90700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79473FDA-8B1D-4FC6-6590-BB938E2AB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061" y="365125"/>
            <a:ext cx="2126974" cy="10634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61001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6" y="1835564"/>
            <a:ext cx="7875104" cy="3767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CE9309CE-F30D-A8B0-ED46-428DC638F7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3722" y="5603288"/>
            <a:ext cx="2126974" cy="1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FD67AC-2174-B828-7B03-A372687C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DDD65F32-2360-9D4A-D82C-B2333E00BE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1418" y="762138"/>
            <a:ext cx="2126974" cy="10634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7052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DD30B3-BF0E-7F19-A5A0-CF43D62C8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16851DEC-373A-C626-C060-C00040D3D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513" y="230188"/>
            <a:ext cx="2126974" cy="10634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C41-E56D-6F91-48A7-D3D6E9A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8001-EEE4-CB5A-A75F-30C59657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27651"/>
            <a:ext cx="10515600" cy="24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55E0E-6993-B2E1-BF00-B6292A84C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3F504D4A-4C28-D3A9-AAA8-16838D3ADF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513" y="81101"/>
            <a:ext cx="2126974" cy="10634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3876"/>
            <a:ext cx="10515600" cy="18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C452EA-1834-D285-868B-474204535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1225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FC88135D-3548-6758-4CFA-14AA79D0EB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3722" y="5603288"/>
            <a:ext cx="2126974" cy="1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003A35-CF12-8FD5-5A10-72D3DE65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10515600" cy="198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8008591F-B85F-3810-4471-913454B1B2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3113" y="5668963"/>
            <a:ext cx="2126974" cy="1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A2900-50A9-DB52-A549-A4E9874D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9" y="1788456"/>
            <a:ext cx="7358271" cy="331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69FC0975-A1AE-C5D3-67C1-1B17900BA5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3722" y="5603288"/>
            <a:ext cx="2126974" cy="1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8AB4B7-8B2A-69E1-DD29-5BCC9397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185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Pharmacy logo">
            <a:extLst>
              <a:ext uri="{FF2B5EF4-FFF2-40B4-BE49-F238E27FC236}">
                <a16:creationId xmlns:a16="http://schemas.microsoft.com/office/drawing/2014/main" id="{F27CC4E3-8D85-3766-F915-09234676A1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021" y="315429"/>
            <a:ext cx="2414912" cy="10311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10515600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6AAE-3C11-4E2A-390D-BFC0E6C0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Pharmacy logo">
            <a:extLst>
              <a:ext uri="{FF2B5EF4-FFF2-40B4-BE49-F238E27FC236}">
                <a16:creationId xmlns:a16="http://schemas.microsoft.com/office/drawing/2014/main" id="{80EC1A85-F307-703B-552F-52E2388443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5300" y="5461690"/>
            <a:ext cx="2414912" cy="10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0A667-8966-E1D3-563F-BED2C0E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B7D79ADC-253A-B5D8-E5B3-79CBBD821E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044" y="5647100"/>
            <a:ext cx="2054454" cy="87726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858ACDCA-FA50-E858-8649-BD414DC84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4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9669"/>
            <a:ext cx="10515600" cy="188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98E853D9-7D1E-E14A-B0F7-9624A6889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23783" y="5470180"/>
            <a:ext cx="2126974" cy="1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750BA3C2-1478-2C3A-AA4E-AAE9CA2143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9782" y="365125"/>
            <a:ext cx="2126974" cy="10634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375065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1825625"/>
            <a:ext cx="9286461" cy="342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School of Pharmacy logo">
            <a:extLst>
              <a:ext uri="{FF2B5EF4-FFF2-40B4-BE49-F238E27FC236}">
                <a16:creationId xmlns:a16="http://schemas.microsoft.com/office/drawing/2014/main" id="{88F13A05-4D15-FA58-DEA5-8C23E411DF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63540" y="5523775"/>
            <a:ext cx="2126974" cy="1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School of Pharmacy logo">
            <a:extLst>
              <a:ext uri="{FF2B5EF4-FFF2-40B4-BE49-F238E27FC236}">
                <a16:creationId xmlns:a16="http://schemas.microsoft.com/office/drawing/2014/main" id="{BDD77879-ED5F-E79C-14C5-895D97D71ECD}"/>
              </a:ext>
            </a:extLst>
          </p:cNvPr>
          <p:cNvSpPr/>
          <p:nvPr/>
        </p:nvSpPr>
        <p:spPr>
          <a:xfrm>
            <a:off x="79022" y="143220"/>
            <a:ext cx="2438400" cy="12537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46755-A1EF-23FE-4C6A-2713C229A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962A-40CE-57C7-1062-00F0D6CEE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otham SSm 4r"/>
              </a:rPr>
              <a:t>These are the standard PowerPoint templates for all The University of Maryland School </a:t>
            </a:r>
            <a:r>
              <a:rPr lang="en-US" b="0" i="0">
                <a:solidFill>
                  <a:srgbClr val="333333"/>
                </a:solidFill>
                <a:effectLst/>
                <a:latin typeface="Gotham SSm 4r"/>
              </a:rPr>
              <a:t>of Pharmacy. </a:t>
            </a:r>
            <a:r>
              <a:rPr lang="en-US" b="0" i="0" dirty="0">
                <a:solidFill>
                  <a:srgbClr val="333333"/>
                </a:solidFill>
                <a:effectLst/>
                <a:latin typeface="Gotham SSm 4r"/>
              </a:rPr>
              <a:t>To see all the slides styles available in the deck, click “Insert” and then click “Insert New Slide”.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336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 DESIGN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STOM DESIGN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39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</vt:i4>
      </vt:variant>
    </vt:vector>
  </HeadingPairs>
  <TitlesOfParts>
    <vt:vector size="20" baseType="lpstr">
      <vt:lpstr>Arial</vt:lpstr>
      <vt:lpstr>Calibri</vt:lpstr>
      <vt:lpstr>Calibri Light</vt:lpstr>
      <vt:lpstr>Gotham SSm 4r</vt:lpstr>
      <vt:lpstr>CUSTOM DESIGN 1</vt:lpstr>
      <vt:lpstr>CUSTOM DESIGN 2</vt:lpstr>
      <vt:lpstr>CUSTOM DESIGN 3</vt:lpstr>
      <vt:lpstr>CUSTOM DESIGN 4</vt:lpstr>
      <vt:lpstr>CUSTOM DESIGN 5</vt:lpstr>
      <vt:lpstr>CUSTOM DESIGN 6</vt:lpstr>
      <vt:lpstr>CUSTOM DESIGN 7</vt:lpstr>
      <vt:lpstr>CUSTOM DESIGN 8</vt:lpstr>
      <vt:lpstr>CUSTOM DESIGN 9</vt:lpstr>
      <vt:lpstr>CUSTOM DESIGN 10</vt:lpstr>
      <vt:lpstr>CUSTOM DESIGN 11</vt:lpstr>
      <vt:lpstr>CUSTOM DESIGN 12</vt:lpstr>
      <vt:lpstr>CUSTOM DESIGN 13</vt:lpstr>
      <vt:lpstr>CUSTOM DESIGN 14</vt:lpstr>
      <vt:lpstr>CUSTOM DESIGN 15</vt:lpstr>
      <vt:lpstr>PowerPoint Presentation</vt:lpstr>
    </vt:vector>
  </TitlesOfParts>
  <Manager/>
  <Company>University of Maryland Baltimore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SOP PowerPoint Presentation</dc:title>
  <dc:subject/>
  <dc:creator>UM SOP</dc:creator>
  <cp:keywords>SOP</cp:keywords>
  <dc:description/>
  <cp:lastModifiedBy>La Vita, Ananda</cp:lastModifiedBy>
  <cp:revision>7</cp:revision>
  <dcterms:created xsi:type="dcterms:W3CDTF">2023-06-01T15:02:55Z</dcterms:created>
  <dcterms:modified xsi:type="dcterms:W3CDTF">2026-03-05T18:47:44Z</dcterms:modified>
  <cp:category/>
</cp:coreProperties>
</file>