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66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70" r:id="rId12"/>
    <p:sldMasterId id="2147483672" r:id="rId13"/>
    <p:sldMasterId id="2147483674" r:id="rId14"/>
    <p:sldMasterId id="2147483676" r:id="rId15"/>
  </p:sldMasterIdLst>
  <p:sldIdLst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0"/>
    <p:restoredTop sz="94737"/>
  </p:normalViewPr>
  <p:slideViewPr>
    <p:cSldViewPr snapToGrid="0">
      <p:cViewPr varScale="1">
        <p:scale>
          <a:sx n="111" d="100"/>
          <a:sy n="111" d="100"/>
        </p:scale>
        <p:origin x="22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10" Type="http://schemas.openxmlformats.org/officeDocument/2006/relationships/slideMaster" Target="slideMasters/slideMaster10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233B-F545-D5B7-7A49-9830CCCC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6122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3F80D-648A-C1B1-D77C-F4A5EBBC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88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383D-B948-E36C-8962-736B17FA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91F1D-2B85-6E1B-396D-4A2844E2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9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1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1B70-D1AF-7E8B-A2CD-016130B2E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338" y="1122363"/>
            <a:ext cx="74576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9BDA-C543-3049-80AA-980FE3FE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338" y="3602038"/>
            <a:ext cx="74576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1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69D0-7522-7C6F-5652-8C80F2F3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59E3-61EC-AD96-187A-3BF82D35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9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2DA-0552-1218-0356-2BE0145B4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DFE5E-1B04-9593-D718-639BFD9F5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42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2F4D-8EE9-CD7A-7B8B-74E9AD8CF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661"/>
            <a:ext cx="9144000" cy="10053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0CB6-DA8D-4B0E-BB62-B482EF56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95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EDB3-CDFC-5F72-B31F-054CFBBB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721"/>
            <a:ext cx="9144000" cy="1015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BCA25-059A-CF35-2581-3FDE94DD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91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55B-E725-8D68-0E45-16FCF49E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783"/>
            <a:ext cx="9144000" cy="10251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D5FAD-F947-8673-A4D6-1A605D26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3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7C9B-0505-193A-E982-EAC96AB7A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1122363"/>
            <a:ext cx="683149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28972-14E1-B9E7-068F-5AEC24F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2" y="3602038"/>
            <a:ext cx="68314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78B2-F4DE-9088-B3F6-72247C08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172"/>
            <a:ext cx="9144000" cy="15276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3945A-B7A6-0B52-25D3-42DBFDEFB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716"/>
            <a:ext cx="9144000" cy="1059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CD3-1CBD-190B-0BC4-554BECC01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DD63E-571F-5DFF-8076-7F5F7BCB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CB12-049C-6873-5169-BE70974D5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068" y="1122363"/>
            <a:ext cx="75769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6AFBC-41B0-BDD2-9A87-20F288D6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070" y="3602038"/>
            <a:ext cx="757693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14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FB53-F33B-A72D-AD0D-EE1B9ADD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183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C4B0-DB19-840A-098E-BDE8ACF3A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2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BEF0-AD14-6DE9-0D8B-E7A9DC0B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5329"/>
            <a:ext cx="9144000" cy="1114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0E06D-3550-D227-8087-5A32C1DDE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F0F8-7BDC-8EB4-3462-1B6AE67C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7989E-A26D-3A5F-2C9E-49AAD39B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0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emf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5F09FE-F3AD-A7DC-A852-8E585DB0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University of Maryland School of Nursing logo">
            <a:extLst>
              <a:ext uri="{FF2B5EF4-FFF2-40B4-BE49-F238E27FC236}">
                <a16:creationId xmlns:a16="http://schemas.microsoft.com/office/drawing/2014/main" id="{596ECABF-7FDE-2007-5662-13EE7853D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762" y="340241"/>
            <a:ext cx="2165212" cy="9902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971-AF54-D9C6-0029-9F1E0C4C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1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54897-49D2-CB9F-DF29-6EAC1C04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8082"/>
            <a:ext cx="10515600" cy="187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4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8CC06FEE-7E96-F731-3982-64DD37A6E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3BFBED7E-BAB6-3CE4-B08D-DE8301FF9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7519" y="367229"/>
            <a:ext cx="2165212" cy="9902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A5-7C35-E26E-ACA3-0DF6CA2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A029-CA4A-4A13-F2DE-3AB3E3D0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61001"/>
            <a:ext cx="10515600" cy="22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6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73A12CE6-C111-925A-CFC6-A582B8A32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11E9E-59C1-8551-319A-E916E084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365125"/>
            <a:ext cx="787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945-B588-AE21-4DE3-7D0F48EC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96" y="1835564"/>
            <a:ext cx="7875104" cy="345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590DDF49-C3D9-8701-1BFC-29D7E037E9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1214" y="5470057"/>
            <a:ext cx="2165212" cy="9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FD67AC-2174-B828-7B03-A372687CD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9BD4C817-87C6-8B35-7703-34BA5A3D55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13394" y="888118"/>
            <a:ext cx="2165212" cy="9902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C865-C622-0C18-ABAF-59AEF23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4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7EE9-EA32-6934-E4CC-2F24D641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47052"/>
            <a:ext cx="10515600" cy="294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DD30B3-BF0E-7F19-A5A0-CF43D62C8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1B90F361-D715-A09A-C969-C5E32E76D7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13394" y="291857"/>
            <a:ext cx="2165212" cy="9902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FC41-E56D-6F91-48A7-D3D6E9AE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8001-EEE4-CB5A-A75F-30C59657D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27651"/>
            <a:ext cx="10515600" cy="244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3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55E0E-6993-B2E1-BF00-B6292A84C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4C104F15-DF29-6202-2D8E-05A0606DB0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13394" y="321587"/>
            <a:ext cx="2165212" cy="9902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9B41C-75DA-ED99-2696-9A3E8DD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6677-5851-9ED6-13EE-015D274E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3876"/>
            <a:ext cx="10515600" cy="18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1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C452EA-1834-D285-868B-474204535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3F0-C047-D655-4B2A-F09D784C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7C44-8945-59DE-189F-A833918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828EB3E6-C2F9-A17C-54F3-12B285D9F3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1214" y="5470057"/>
            <a:ext cx="2165212" cy="9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003A35-CF12-8FD5-5A10-72D3DE656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7F549-D244-5C42-345C-0A57B9B3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A4AE-46DC-06BC-F24A-7059F6B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54550"/>
            <a:ext cx="8146774" cy="220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80170FBD-06A2-615B-D67C-D6A14DC2D0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1214" y="5470057"/>
            <a:ext cx="2165212" cy="9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A2900-50A9-DB52-A549-A4E9874D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0095-63FF-0393-F321-A0A09934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375064"/>
            <a:ext cx="7358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BB63-AE79-755C-70A0-8E90499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529" y="1788456"/>
            <a:ext cx="7358271" cy="331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3693A3DF-B972-192F-7C24-0F6025F7CE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1214" y="5470057"/>
            <a:ext cx="2165212" cy="9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8AB4B7-8B2A-69E1-DD29-5BCC9397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9" y="-4693"/>
            <a:ext cx="12192000" cy="6858000"/>
          </a:xfrm>
          <a:prstGeom prst="rect">
            <a:avLst/>
          </a:prstGeom>
        </p:spPr>
      </p:pic>
      <p:pic>
        <p:nvPicPr>
          <p:cNvPr id="11" name="Picture 10" descr="University of Maryland School of Nursing logo">
            <a:extLst>
              <a:ext uri="{FF2B5EF4-FFF2-40B4-BE49-F238E27FC236}">
                <a16:creationId xmlns:a16="http://schemas.microsoft.com/office/drawing/2014/main" id="{04933F8F-41D4-F38F-557C-A6795E6A62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2961" y="290650"/>
            <a:ext cx="2594481" cy="118662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84BBE-0B26-ABF9-C885-50ED054C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9239"/>
            <a:ext cx="1051560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DB76-E6F7-F485-8138-1D02D140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4799"/>
            <a:ext cx="10515600" cy="206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D6AAE-3C11-4E2A-390D-BFC0E6C0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17"/>
            <a:ext cx="12192000" cy="68281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EEA48-8C18-388E-E501-9F4D3E39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D77F-1364-C0A0-6EAC-0EB7A230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47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University of Maryland School of Nursing logo">
            <a:extLst>
              <a:ext uri="{FF2B5EF4-FFF2-40B4-BE49-F238E27FC236}">
                <a16:creationId xmlns:a16="http://schemas.microsoft.com/office/drawing/2014/main" id="{46D58966-8C5B-7C4D-3D17-AD766D845F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7814" y="5389424"/>
            <a:ext cx="2594481" cy="11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10A667-8966-E1D3-563F-BED2C0E7B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23751AE9-4E7B-CBF5-7C75-1D3C2BB8AD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3876" y="5558391"/>
            <a:ext cx="2167852" cy="9914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4CCB-4022-7693-1923-E243A6B9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50" y="365125"/>
            <a:ext cx="7835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7EB2D-641F-15B2-AF53-5444C460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452" y="1825625"/>
            <a:ext cx="78353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706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858ACDCA-FA50-E858-8649-BD414DC84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A89DE-1E56-EEB1-6150-AB34069B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4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67CC-1C01-0C0A-EF16-C9544E39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9669"/>
            <a:ext cx="10515600" cy="188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7E44081C-280F-5CD4-D390-6F2AFEE142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1214" y="5470057"/>
            <a:ext cx="2165212" cy="9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155F2587-428D-15C8-691B-12A9008C6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Nursing logo">
            <a:extLst>
              <a:ext uri="{FF2B5EF4-FFF2-40B4-BE49-F238E27FC236}">
                <a16:creationId xmlns:a16="http://schemas.microsoft.com/office/drawing/2014/main" id="{2305428B-CBE7-AE5D-BB3B-C96FF4721E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232" y="331719"/>
            <a:ext cx="2240795" cy="9580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0C8F1-D839-4C8B-D455-6B5783E9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08B2-DAB3-95D8-6331-A392D4FB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20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5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2B10117C-1037-1A4F-3E15-4BE222FE5A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7ABFE-BCBE-8A4A-2E66-24DCB301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375065"/>
            <a:ext cx="9286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AB395-C95C-19F3-5799-9340E709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7338" y="1825625"/>
            <a:ext cx="9286461" cy="342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School of Nursing logo">
            <a:extLst>
              <a:ext uri="{FF2B5EF4-FFF2-40B4-BE49-F238E27FC236}">
                <a16:creationId xmlns:a16="http://schemas.microsoft.com/office/drawing/2014/main" id="{DFAC2025-33F1-3FCB-39F5-3901939972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1214" y="5470057"/>
            <a:ext cx="2165212" cy="9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School of Nursing logo">
            <a:extLst>
              <a:ext uri="{FF2B5EF4-FFF2-40B4-BE49-F238E27FC236}">
                <a16:creationId xmlns:a16="http://schemas.microsoft.com/office/drawing/2014/main" id="{403E4A94-FA8D-2A95-4321-DE8666BA3F28}"/>
              </a:ext>
            </a:extLst>
          </p:cNvPr>
          <p:cNvSpPr/>
          <p:nvPr/>
        </p:nvSpPr>
        <p:spPr>
          <a:xfrm>
            <a:off x="349956" y="346420"/>
            <a:ext cx="2438400" cy="12537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46755-A1EF-23FE-4C6A-2713C229A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962A-40CE-57C7-1062-00F0D6CEE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otham SSm 4r"/>
              </a:rPr>
              <a:t>These are the standard PowerPoint templates for all The University of </a:t>
            </a:r>
            <a:r>
              <a:rPr lang="en-US" b="0" i="0">
                <a:solidFill>
                  <a:srgbClr val="333333"/>
                </a:solidFill>
                <a:effectLst/>
                <a:latin typeface="Gotham SSm 4r"/>
              </a:rPr>
              <a:t>Maryland School of Nursing. </a:t>
            </a:r>
            <a:r>
              <a:rPr lang="en-US" b="0" i="0" dirty="0">
                <a:solidFill>
                  <a:srgbClr val="333333"/>
                </a:solidFill>
                <a:effectLst/>
                <a:latin typeface="Gotham SSm 4r"/>
              </a:rPr>
              <a:t>To see all the slides styles available in the deck, click “Insert” and then click “Insert New Slide”.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336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 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 DESIGN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USTOM DESIGN 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39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</vt:i4>
      </vt:variant>
    </vt:vector>
  </HeadingPairs>
  <TitlesOfParts>
    <vt:vector size="20" baseType="lpstr">
      <vt:lpstr>Arial</vt:lpstr>
      <vt:lpstr>Calibri</vt:lpstr>
      <vt:lpstr>Calibri Light</vt:lpstr>
      <vt:lpstr>Gotham SSm 4r</vt:lpstr>
      <vt:lpstr>CUSTOM DESIGN 1</vt:lpstr>
      <vt:lpstr>CUSTOM DESIGN 2</vt:lpstr>
      <vt:lpstr>CUSTOM DESIGN 3</vt:lpstr>
      <vt:lpstr>CUSTOM DESIGN 4</vt:lpstr>
      <vt:lpstr>CUSTOM DESIGN 5</vt:lpstr>
      <vt:lpstr>CUSTOM DESIGN 6</vt:lpstr>
      <vt:lpstr>CUSTOM DESIGN 7</vt:lpstr>
      <vt:lpstr>CUSTOM DESIGN 8</vt:lpstr>
      <vt:lpstr>CUSTOM DESIGN 9</vt:lpstr>
      <vt:lpstr>CUSTOM DESIGN 10</vt:lpstr>
      <vt:lpstr>CUSTOM DESIGN 11</vt:lpstr>
      <vt:lpstr>CUSTOM DESIGN 12</vt:lpstr>
      <vt:lpstr>CUSTOM DESIGN 13</vt:lpstr>
      <vt:lpstr>CUSTOM DESIGN 14</vt:lpstr>
      <vt:lpstr>CUSTOM DESIGN 15</vt:lpstr>
      <vt:lpstr>PowerPoint Presentation</vt:lpstr>
    </vt:vector>
  </TitlesOfParts>
  <Manager/>
  <Company>University of Maryland Baltimore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SON PowerPoint Presentation</dc:title>
  <dc:subject/>
  <dc:creator>UM SON</dc:creator>
  <cp:keywords>SON</cp:keywords>
  <dc:description/>
  <cp:lastModifiedBy>La Vita, Ananda</cp:lastModifiedBy>
  <cp:revision>10</cp:revision>
  <dcterms:created xsi:type="dcterms:W3CDTF">2023-06-01T15:02:55Z</dcterms:created>
  <dcterms:modified xsi:type="dcterms:W3CDTF">2026-03-05T18:36:35Z</dcterms:modified>
  <cp:category/>
</cp:coreProperties>
</file>