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4" r:id="rId4"/>
    <p:sldMasterId id="2147483666" r:id="rId5"/>
    <p:sldMasterId id="2147483656" r:id="rId6"/>
    <p:sldMasterId id="2147483658" r:id="rId7"/>
    <p:sldMasterId id="2147483660" r:id="rId8"/>
    <p:sldMasterId id="2147483662" r:id="rId9"/>
    <p:sldMasterId id="2147483664" r:id="rId10"/>
    <p:sldMasterId id="2147483668" r:id="rId11"/>
    <p:sldMasterId id="2147483670" r:id="rId12"/>
    <p:sldMasterId id="2147483672" r:id="rId13"/>
    <p:sldMasterId id="2147483674" r:id="rId14"/>
    <p:sldMasterId id="2147483676" r:id="rId15"/>
  </p:sldMasterIdLst>
  <p:sldIdLst>
    <p:sldId id="25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91"/>
    <p:restoredTop sz="94737"/>
  </p:normalViewPr>
  <p:slideViewPr>
    <p:cSldViewPr snapToGrid="0">
      <p:cViewPr varScale="1">
        <p:scale>
          <a:sx n="103" d="100"/>
          <a:sy n="103" d="100"/>
        </p:scale>
        <p:origin x="184" y="9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10" Type="http://schemas.openxmlformats.org/officeDocument/2006/relationships/slideMaster" Target="slideMasters/slideMaster10.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D233B-F545-D5B7-7A49-9830CCCCF771}"/>
              </a:ext>
            </a:extLst>
          </p:cNvPr>
          <p:cNvSpPr>
            <a:spLocks noGrp="1"/>
          </p:cNvSpPr>
          <p:nvPr>
            <p:ph type="ctrTitle"/>
          </p:nvPr>
        </p:nvSpPr>
        <p:spPr>
          <a:xfrm>
            <a:off x="1524000" y="2266122"/>
            <a:ext cx="9144000" cy="125378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53F80D-648A-C1B1-D77C-F4A5EBBC77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8288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5383D-B948-E36C-8962-736B17FA7E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691F1D-2B85-6E1B-396D-4A2844E24B35}"/>
              </a:ext>
            </a:extLst>
          </p:cNvPr>
          <p:cNvSpPr>
            <a:spLocks noGrp="1"/>
          </p:cNvSpPr>
          <p:nvPr>
            <p:ph type="subTitle" idx="1"/>
          </p:nvPr>
        </p:nvSpPr>
        <p:spPr>
          <a:xfrm>
            <a:off x="1524000" y="3602038"/>
            <a:ext cx="9144000" cy="9898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2219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31B70-D1AF-7E8B-A2CD-016130B2E96B}"/>
              </a:ext>
            </a:extLst>
          </p:cNvPr>
          <p:cNvSpPr>
            <a:spLocks noGrp="1"/>
          </p:cNvSpPr>
          <p:nvPr>
            <p:ph type="ctrTitle"/>
          </p:nvPr>
        </p:nvSpPr>
        <p:spPr>
          <a:xfrm>
            <a:off x="3210338" y="1122363"/>
            <a:ext cx="7457661"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969BDA-C543-3049-80AA-980FE3FE270C}"/>
              </a:ext>
            </a:extLst>
          </p:cNvPr>
          <p:cNvSpPr>
            <a:spLocks noGrp="1"/>
          </p:cNvSpPr>
          <p:nvPr>
            <p:ph type="subTitle" idx="1"/>
          </p:nvPr>
        </p:nvSpPr>
        <p:spPr>
          <a:xfrm>
            <a:off x="3210338" y="3602038"/>
            <a:ext cx="74576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56311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69D0-7522-7C6F-5652-8C80F2F35090}"/>
              </a:ext>
            </a:extLst>
          </p:cNvPr>
          <p:cNvSpPr>
            <a:spLocks noGrp="1"/>
          </p:cNvSpPr>
          <p:nvPr>
            <p:ph type="ctrTitle"/>
          </p:nvPr>
        </p:nvSpPr>
        <p:spPr>
          <a:xfrm>
            <a:off x="1524000" y="2464903"/>
            <a:ext cx="9144000" cy="104505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2659E3-61EC-AD96-187A-3BF82D35A2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84195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B22DA-0552-1218-0356-2BE0145B4E5F}"/>
              </a:ext>
            </a:extLst>
          </p:cNvPr>
          <p:cNvSpPr>
            <a:spLocks noGrp="1"/>
          </p:cNvSpPr>
          <p:nvPr>
            <p:ph type="ctrTitle"/>
          </p:nvPr>
        </p:nvSpPr>
        <p:spPr>
          <a:xfrm>
            <a:off x="1524000" y="2545079"/>
            <a:ext cx="9144000" cy="96488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ADFE5E-1B04-9593-D718-639BFD9F5A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3942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22F4D-8EE9-CD7A-7B8B-74E9AD8CFDD2}"/>
              </a:ext>
            </a:extLst>
          </p:cNvPr>
          <p:cNvSpPr>
            <a:spLocks noGrp="1"/>
          </p:cNvSpPr>
          <p:nvPr>
            <p:ph type="ctrTitle"/>
          </p:nvPr>
        </p:nvSpPr>
        <p:spPr>
          <a:xfrm>
            <a:off x="1524000" y="2504661"/>
            <a:ext cx="9144000" cy="1005302"/>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F80CB6-DA8D-4B0E-BB62-B482EF56D5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39957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9EDB3-CDFC-5F72-B31F-054CFBBBDE6B}"/>
              </a:ext>
            </a:extLst>
          </p:cNvPr>
          <p:cNvSpPr>
            <a:spLocks noGrp="1"/>
          </p:cNvSpPr>
          <p:nvPr>
            <p:ph type="ctrTitle"/>
          </p:nvPr>
        </p:nvSpPr>
        <p:spPr>
          <a:xfrm>
            <a:off x="1524000" y="2494721"/>
            <a:ext cx="9144000" cy="1015241"/>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CBCA25-059A-CF35-2581-3FDE94DD12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0991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1555B-E725-8D68-0E45-16FCF49EE830}"/>
              </a:ext>
            </a:extLst>
          </p:cNvPr>
          <p:cNvSpPr>
            <a:spLocks noGrp="1"/>
          </p:cNvSpPr>
          <p:nvPr>
            <p:ph type="ctrTitle"/>
          </p:nvPr>
        </p:nvSpPr>
        <p:spPr>
          <a:xfrm>
            <a:off x="1524000" y="2484783"/>
            <a:ext cx="9144000" cy="102518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7D5FAD-F947-8673-A4D6-1A605D26B2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49232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37C9B-0505-193A-E982-EAC96AB7ACF7}"/>
              </a:ext>
            </a:extLst>
          </p:cNvPr>
          <p:cNvSpPr>
            <a:spLocks noGrp="1"/>
          </p:cNvSpPr>
          <p:nvPr>
            <p:ph type="ctrTitle"/>
          </p:nvPr>
        </p:nvSpPr>
        <p:spPr>
          <a:xfrm>
            <a:off x="3836504" y="1122363"/>
            <a:ext cx="6831496"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C28972-14E1-B9E7-068F-5AEC24F709BB}"/>
              </a:ext>
            </a:extLst>
          </p:cNvPr>
          <p:cNvSpPr>
            <a:spLocks noGrp="1"/>
          </p:cNvSpPr>
          <p:nvPr>
            <p:ph type="subTitle" idx="1"/>
          </p:nvPr>
        </p:nvSpPr>
        <p:spPr>
          <a:xfrm>
            <a:off x="3836502" y="3602038"/>
            <a:ext cx="683149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59447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478B2-F4DE-9088-B3F6-72247C081835}"/>
              </a:ext>
            </a:extLst>
          </p:cNvPr>
          <p:cNvSpPr>
            <a:spLocks noGrp="1"/>
          </p:cNvSpPr>
          <p:nvPr>
            <p:ph type="ctrTitle"/>
          </p:nvPr>
        </p:nvSpPr>
        <p:spPr>
          <a:xfrm>
            <a:off x="1524000" y="2623172"/>
            <a:ext cx="9144000" cy="152766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53945A-B7A6-0B52-25D3-42DBFDEFBD53}"/>
              </a:ext>
            </a:extLst>
          </p:cNvPr>
          <p:cNvSpPr>
            <a:spLocks noGrp="1"/>
          </p:cNvSpPr>
          <p:nvPr>
            <p:ph type="subTitle" idx="1"/>
          </p:nvPr>
        </p:nvSpPr>
        <p:spPr>
          <a:xfrm>
            <a:off x="1524000" y="4307716"/>
            <a:ext cx="9144000" cy="105941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3769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73CD3-1CBD-190B-0BC4-554BECC017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BDD63E-571F-5DFF-8076-7F5F7BCB91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5508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9CB12-049C-6873-5169-BE70974D5D34}"/>
              </a:ext>
            </a:extLst>
          </p:cNvPr>
          <p:cNvSpPr>
            <a:spLocks noGrp="1"/>
          </p:cNvSpPr>
          <p:nvPr>
            <p:ph type="ctrTitle"/>
          </p:nvPr>
        </p:nvSpPr>
        <p:spPr>
          <a:xfrm>
            <a:off x="3091068" y="1122363"/>
            <a:ext cx="7576931"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F26AFBC-41B0-BDD2-9A87-20F288D6E804}"/>
              </a:ext>
            </a:extLst>
          </p:cNvPr>
          <p:cNvSpPr>
            <a:spLocks noGrp="1"/>
          </p:cNvSpPr>
          <p:nvPr>
            <p:ph type="subTitle" idx="1"/>
          </p:nvPr>
        </p:nvSpPr>
        <p:spPr>
          <a:xfrm>
            <a:off x="3091070" y="3602038"/>
            <a:ext cx="757693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0148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1FB53-F33B-A72D-AD0D-EE1B9ADDCC80}"/>
              </a:ext>
            </a:extLst>
          </p:cNvPr>
          <p:cNvSpPr>
            <a:spLocks noGrp="1"/>
          </p:cNvSpPr>
          <p:nvPr>
            <p:ph type="ctrTitle"/>
          </p:nvPr>
        </p:nvSpPr>
        <p:spPr>
          <a:xfrm>
            <a:off x="1524000" y="2256183"/>
            <a:ext cx="9144000" cy="125378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0EC4B0-DB19-840A-098E-BDE8ACF3AA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59253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BBEF0-AD14-6DE9-0D8B-E7A9DC0B59C7}"/>
              </a:ext>
            </a:extLst>
          </p:cNvPr>
          <p:cNvSpPr>
            <a:spLocks noGrp="1"/>
          </p:cNvSpPr>
          <p:nvPr>
            <p:ph type="ctrTitle"/>
          </p:nvPr>
        </p:nvSpPr>
        <p:spPr>
          <a:xfrm>
            <a:off x="1524000" y="2395329"/>
            <a:ext cx="9144000" cy="111463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20E06D-3550-D227-8087-5A32C1DDEB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91543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F0F8-7BDC-8EB4-3462-1B6AE67C18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A7989E-A26D-3A5F-2C9E-49AAD39B92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29080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0.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1.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theme" Target="../theme/theme1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theme" Target="../theme/theme13.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theme" Target="../theme/theme14.xml"/><Relationship Id="rId1" Type="http://schemas.openxmlformats.org/officeDocument/2006/relationships/slideLayout" Target="../slideLayouts/slideLayout14.xml"/><Relationship Id="rId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theme" Target="../theme/theme15.xml"/><Relationship Id="rId1" Type="http://schemas.openxmlformats.org/officeDocument/2006/relationships/slideLayout" Target="../slideLayouts/slideLayout15.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8.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9.xml"/><Relationship Id="rId1" Type="http://schemas.openxmlformats.org/officeDocument/2006/relationships/slideLayout" Target="../slideLayouts/slideLayout9.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5F09FE-F3AD-A7DC-A852-8E585DB0B41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8" name="Picture 7" descr="University of Maryland School of Medicine logo">
            <a:extLst>
              <a:ext uri="{FF2B5EF4-FFF2-40B4-BE49-F238E27FC236}">
                <a16:creationId xmlns:a16="http://schemas.microsoft.com/office/drawing/2014/main" id="{2F6022D9-9655-6FCD-CBCA-E721F50CA86C}"/>
              </a:ext>
            </a:extLst>
          </p:cNvPr>
          <p:cNvPicPr>
            <a:picLocks noChangeAspect="1"/>
          </p:cNvPicPr>
          <p:nvPr userDrawn="1"/>
        </p:nvPicPr>
        <p:blipFill>
          <a:blip r:embed="rId4"/>
          <a:stretch>
            <a:fillRect/>
          </a:stretch>
        </p:blipFill>
        <p:spPr>
          <a:xfrm>
            <a:off x="333664" y="233601"/>
            <a:ext cx="2021609" cy="919604"/>
          </a:xfrm>
          <a:prstGeom prst="rect">
            <a:avLst/>
          </a:prstGeom>
        </p:spPr>
      </p:pic>
      <p:sp>
        <p:nvSpPr>
          <p:cNvPr id="2" name="Title Placeholder 1">
            <a:extLst>
              <a:ext uri="{FF2B5EF4-FFF2-40B4-BE49-F238E27FC236}">
                <a16:creationId xmlns:a16="http://schemas.microsoft.com/office/drawing/2014/main" id="{DD76E971-AF54-D9C6-0029-9F1E0C4C0D2F}"/>
              </a:ext>
            </a:extLst>
          </p:cNvPr>
          <p:cNvSpPr>
            <a:spLocks noGrp="1"/>
          </p:cNvSpPr>
          <p:nvPr>
            <p:ph type="title"/>
          </p:nvPr>
        </p:nvSpPr>
        <p:spPr>
          <a:xfrm>
            <a:off x="838200" y="140873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654897-49D2-CB9F-DF29-6EAC1C0493D5}"/>
              </a:ext>
            </a:extLst>
          </p:cNvPr>
          <p:cNvSpPr>
            <a:spLocks noGrp="1"/>
          </p:cNvSpPr>
          <p:nvPr>
            <p:ph type="body" idx="1"/>
          </p:nvPr>
        </p:nvSpPr>
        <p:spPr>
          <a:xfrm>
            <a:off x="838200" y="2890700"/>
            <a:ext cx="10515600" cy="18701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9477256"/>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ackground with text: RESPECT AND INTEGRITY; WELL-BEING AND SUSTAINABILITY; EQUITY AND JUSTICE; INNOVATION AND DISCOVERY">
            <a:extLst>
              <a:ext uri="{FF2B5EF4-FFF2-40B4-BE49-F238E27FC236}">
                <a16:creationId xmlns:a16="http://schemas.microsoft.com/office/drawing/2014/main" id="{8CC06FEE-7E96-F731-3982-64DD37A6E2B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E77E3AA5-7C35-E26E-ACA3-0DF6CA2004B5}"/>
              </a:ext>
            </a:extLst>
          </p:cNvPr>
          <p:cNvSpPr>
            <a:spLocks noGrp="1"/>
          </p:cNvSpPr>
          <p:nvPr>
            <p:ph type="title"/>
          </p:nvPr>
        </p:nvSpPr>
        <p:spPr>
          <a:xfrm>
            <a:off x="838200" y="1800501"/>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5DDA029-CA4A-4A13-F2DE-3AB3E3D03EBE}"/>
              </a:ext>
            </a:extLst>
          </p:cNvPr>
          <p:cNvSpPr>
            <a:spLocks noGrp="1"/>
          </p:cNvSpPr>
          <p:nvPr>
            <p:ph type="body" idx="1"/>
          </p:nvPr>
        </p:nvSpPr>
        <p:spPr>
          <a:xfrm>
            <a:off x="838200" y="3261001"/>
            <a:ext cx="10515600" cy="22394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University of Maryland School of Medicine logo">
            <a:extLst>
              <a:ext uri="{FF2B5EF4-FFF2-40B4-BE49-F238E27FC236}">
                <a16:creationId xmlns:a16="http://schemas.microsoft.com/office/drawing/2014/main" id="{B13F373F-E07B-6F3E-FBC5-E53B6B911830}"/>
              </a:ext>
            </a:extLst>
          </p:cNvPr>
          <p:cNvPicPr>
            <a:picLocks noChangeAspect="1"/>
          </p:cNvPicPr>
          <p:nvPr userDrawn="1"/>
        </p:nvPicPr>
        <p:blipFill>
          <a:blip r:embed="rId4"/>
          <a:stretch>
            <a:fillRect/>
          </a:stretch>
        </p:blipFill>
        <p:spPr>
          <a:xfrm>
            <a:off x="637771" y="353627"/>
            <a:ext cx="2021609" cy="919604"/>
          </a:xfrm>
          <a:prstGeom prst="rect">
            <a:avLst/>
          </a:prstGeom>
        </p:spPr>
      </p:pic>
    </p:spTree>
    <p:extLst>
      <p:ext uri="{BB962C8B-B14F-4D97-AF65-F5344CB8AC3E}">
        <p14:creationId xmlns:p14="http://schemas.microsoft.com/office/powerpoint/2010/main" val="2439671506"/>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ackground with text: RESPECT AND INTEGRITY; WELL-BEING AND SUSTAINABILITY; EQUITY AND JUSTICE; INNOVATION AND DISCOVERY">
            <a:extLst>
              <a:ext uri="{FF2B5EF4-FFF2-40B4-BE49-F238E27FC236}">
                <a16:creationId xmlns:a16="http://schemas.microsoft.com/office/drawing/2014/main" id="{73A12CE6-C111-925A-CFC6-A582B8A329F9}"/>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BF11E9E-59C1-8551-319A-E916E0840589}"/>
              </a:ext>
            </a:extLst>
          </p:cNvPr>
          <p:cNvSpPr>
            <a:spLocks noGrp="1"/>
          </p:cNvSpPr>
          <p:nvPr>
            <p:ph type="title"/>
          </p:nvPr>
        </p:nvSpPr>
        <p:spPr>
          <a:xfrm>
            <a:off x="3478695" y="365125"/>
            <a:ext cx="787510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1A7945-B588-AE21-4DE3-7D0F48ECA12C}"/>
              </a:ext>
            </a:extLst>
          </p:cNvPr>
          <p:cNvSpPr>
            <a:spLocks noGrp="1"/>
          </p:cNvSpPr>
          <p:nvPr>
            <p:ph type="body" idx="1"/>
          </p:nvPr>
        </p:nvSpPr>
        <p:spPr>
          <a:xfrm>
            <a:off x="3478696" y="1835564"/>
            <a:ext cx="7875104" cy="33612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University of Maryland School of Medicine logo">
            <a:extLst>
              <a:ext uri="{FF2B5EF4-FFF2-40B4-BE49-F238E27FC236}">
                <a16:creationId xmlns:a16="http://schemas.microsoft.com/office/drawing/2014/main" id="{C35BC504-931B-37DC-7954-F791CDC1C890}"/>
              </a:ext>
            </a:extLst>
          </p:cNvPr>
          <p:cNvPicPr>
            <a:picLocks noChangeAspect="1"/>
          </p:cNvPicPr>
          <p:nvPr userDrawn="1"/>
        </p:nvPicPr>
        <p:blipFill>
          <a:blip r:embed="rId4"/>
          <a:stretch>
            <a:fillRect/>
          </a:stretch>
        </p:blipFill>
        <p:spPr>
          <a:xfrm>
            <a:off x="9751291" y="5662026"/>
            <a:ext cx="2021609" cy="919604"/>
          </a:xfrm>
          <a:prstGeom prst="rect">
            <a:avLst/>
          </a:prstGeom>
        </p:spPr>
      </p:pic>
    </p:spTree>
    <p:extLst>
      <p:ext uri="{BB962C8B-B14F-4D97-AF65-F5344CB8AC3E}">
        <p14:creationId xmlns:p14="http://schemas.microsoft.com/office/powerpoint/2010/main" val="831836048"/>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circle, white, design&#10;&#10;Description automatically generated">
            <a:extLst>
              <a:ext uri="{FF2B5EF4-FFF2-40B4-BE49-F238E27FC236}">
                <a16:creationId xmlns:a16="http://schemas.microsoft.com/office/drawing/2014/main" id="{2AFD67AC-2174-B828-7B03-A372687CD12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09DAC865-C622-0C18-ABAF-59AEF23410A7}"/>
              </a:ext>
            </a:extLst>
          </p:cNvPr>
          <p:cNvSpPr>
            <a:spLocks noGrp="1"/>
          </p:cNvSpPr>
          <p:nvPr>
            <p:ph type="title"/>
          </p:nvPr>
        </p:nvSpPr>
        <p:spPr>
          <a:xfrm>
            <a:off x="838200" y="23424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7B87EE9-EA32-6934-E4CC-2F24D64118E1}"/>
              </a:ext>
            </a:extLst>
          </p:cNvPr>
          <p:cNvSpPr>
            <a:spLocks noGrp="1"/>
          </p:cNvSpPr>
          <p:nvPr>
            <p:ph type="body" idx="1"/>
          </p:nvPr>
        </p:nvSpPr>
        <p:spPr>
          <a:xfrm>
            <a:off x="838200" y="3747052"/>
            <a:ext cx="10515600" cy="29467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University of Maryland School of Medicine logo">
            <a:extLst>
              <a:ext uri="{FF2B5EF4-FFF2-40B4-BE49-F238E27FC236}">
                <a16:creationId xmlns:a16="http://schemas.microsoft.com/office/drawing/2014/main" id="{3DCE3A98-90EE-0994-2F23-2F1D59BD577E}"/>
              </a:ext>
            </a:extLst>
          </p:cNvPr>
          <p:cNvPicPr>
            <a:picLocks noChangeAspect="1"/>
          </p:cNvPicPr>
          <p:nvPr userDrawn="1"/>
        </p:nvPicPr>
        <p:blipFill>
          <a:blip r:embed="rId4"/>
          <a:stretch>
            <a:fillRect/>
          </a:stretch>
        </p:blipFill>
        <p:spPr>
          <a:xfrm>
            <a:off x="5085195" y="923540"/>
            <a:ext cx="2021609" cy="919604"/>
          </a:xfrm>
          <a:prstGeom prst="rect">
            <a:avLst/>
          </a:prstGeom>
        </p:spPr>
      </p:pic>
    </p:spTree>
    <p:extLst>
      <p:ext uri="{BB962C8B-B14F-4D97-AF65-F5344CB8AC3E}">
        <p14:creationId xmlns:p14="http://schemas.microsoft.com/office/powerpoint/2010/main" val="4282130510"/>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white, yellow, design&#10;&#10;Description automatically generated">
            <a:extLst>
              <a:ext uri="{FF2B5EF4-FFF2-40B4-BE49-F238E27FC236}">
                <a16:creationId xmlns:a16="http://schemas.microsoft.com/office/drawing/2014/main" id="{BBDD30B3-BF0E-7F19-A5A0-CF43D62C801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E781FC41-E56D-6F91-48A7-D3D6E9AEC657}"/>
              </a:ext>
            </a:extLst>
          </p:cNvPr>
          <p:cNvSpPr>
            <a:spLocks noGrp="1"/>
          </p:cNvSpPr>
          <p:nvPr>
            <p:ph type="title"/>
          </p:nvPr>
        </p:nvSpPr>
        <p:spPr>
          <a:xfrm>
            <a:off x="838200" y="166715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598001-EEE4-CB5A-A75F-30C59657D5A4}"/>
              </a:ext>
            </a:extLst>
          </p:cNvPr>
          <p:cNvSpPr>
            <a:spLocks noGrp="1"/>
          </p:cNvSpPr>
          <p:nvPr>
            <p:ph type="body" idx="1"/>
          </p:nvPr>
        </p:nvSpPr>
        <p:spPr>
          <a:xfrm>
            <a:off x="838200" y="3127651"/>
            <a:ext cx="10515600" cy="24482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University of Maryland School of Medicine logo">
            <a:extLst>
              <a:ext uri="{FF2B5EF4-FFF2-40B4-BE49-F238E27FC236}">
                <a16:creationId xmlns:a16="http://schemas.microsoft.com/office/drawing/2014/main" id="{93DCCB63-B2F4-F5F4-8C51-BAE28ADB6A22}"/>
              </a:ext>
            </a:extLst>
          </p:cNvPr>
          <p:cNvPicPr>
            <a:picLocks noChangeAspect="1"/>
          </p:cNvPicPr>
          <p:nvPr userDrawn="1"/>
        </p:nvPicPr>
        <p:blipFill>
          <a:blip r:embed="rId4"/>
          <a:stretch>
            <a:fillRect/>
          </a:stretch>
        </p:blipFill>
        <p:spPr>
          <a:xfrm>
            <a:off x="5085195" y="362544"/>
            <a:ext cx="2021609" cy="919604"/>
          </a:xfrm>
          <a:prstGeom prst="rect">
            <a:avLst/>
          </a:prstGeom>
        </p:spPr>
      </p:pic>
    </p:spTree>
    <p:extLst>
      <p:ext uri="{BB962C8B-B14F-4D97-AF65-F5344CB8AC3E}">
        <p14:creationId xmlns:p14="http://schemas.microsoft.com/office/powerpoint/2010/main" val="714835749"/>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white, design&#10;&#10;Description automatically generated">
            <a:extLst>
              <a:ext uri="{FF2B5EF4-FFF2-40B4-BE49-F238E27FC236}">
                <a16:creationId xmlns:a16="http://schemas.microsoft.com/office/drawing/2014/main" id="{FE255E0E-6993-B2E1-BF00-B6292A84C7B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009B41C-75DA-ED99-2696-9A3E8DDAB60D}"/>
              </a:ext>
            </a:extLst>
          </p:cNvPr>
          <p:cNvSpPr>
            <a:spLocks noGrp="1"/>
          </p:cNvSpPr>
          <p:nvPr>
            <p:ph type="title"/>
          </p:nvPr>
        </p:nvSpPr>
        <p:spPr>
          <a:xfrm>
            <a:off x="838200" y="210343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E066677-5851-9ED6-13EE-015D274E6FE4}"/>
              </a:ext>
            </a:extLst>
          </p:cNvPr>
          <p:cNvSpPr>
            <a:spLocks noGrp="1"/>
          </p:cNvSpPr>
          <p:nvPr>
            <p:ph type="body" idx="1"/>
          </p:nvPr>
        </p:nvSpPr>
        <p:spPr>
          <a:xfrm>
            <a:off x="838200" y="3573876"/>
            <a:ext cx="10515600" cy="18717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University of Maryland School of Medicine logo">
            <a:extLst>
              <a:ext uri="{FF2B5EF4-FFF2-40B4-BE49-F238E27FC236}">
                <a16:creationId xmlns:a16="http://schemas.microsoft.com/office/drawing/2014/main" id="{34C85D27-83C8-C246-BEC6-D88353AB5CAA}"/>
              </a:ext>
            </a:extLst>
          </p:cNvPr>
          <p:cNvPicPr>
            <a:picLocks noChangeAspect="1"/>
          </p:cNvPicPr>
          <p:nvPr userDrawn="1"/>
        </p:nvPicPr>
        <p:blipFill>
          <a:blip r:embed="rId4"/>
          <a:stretch>
            <a:fillRect/>
          </a:stretch>
        </p:blipFill>
        <p:spPr>
          <a:xfrm>
            <a:off x="5085195" y="231243"/>
            <a:ext cx="2021609" cy="919604"/>
          </a:xfrm>
          <a:prstGeom prst="rect">
            <a:avLst/>
          </a:prstGeom>
        </p:spPr>
      </p:pic>
    </p:spTree>
    <p:extLst>
      <p:ext uri="{BB962C8B-B14F-4D97-AF65-F5344CB8AC3E}">
        <p14:creationId xmlns:p14="http://schemas.microsoft.com/office/powerpoint/2010/main" val="1759195678"/>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up of a flag&#10;&#10;Description automatically generated with low confidence">
            <a:extLst>
              <a:ext uri="{FF2B5EF4-FFF2-40B4-BE49-F238E27FC236}">
                <a16:creationId xmlns:a16="http://schemas.microsoft.com/office/drawing/2014/main" id="{EFC452EA-1834-D285-868B-474204535BF5}"/>
              </a:ext>
            </a:extLst>
          </p:cNvPr>
          <p:cNvPicPr>
            <a:picLocks noChangeAspect="1"/>
          </p:cNvPicPr>
          <p:nvPr userDrawn="1"/>
        </p:nvPicPr>
        <p:blipFill>
          <a:blip r:embed="rId3"/>
          <a:stretch>
            <a:fillRect/>
          </a:stretch>
        </p:blipFill>
        <p:spPr>
          <a:xfrm>
            <a:off x="0" y="191225"/>
            <a:ext cx="12192000" cy="6858000"/>
          </a:xfrm>
          <a:prstGeom prst="rect">
            <a:avLst/>
          </a:prstGeom>
        </p:spPr>
      </p:pic>
      <p:sp>
        <p:nvSpPr>
          <p:cNvPr id="2" name="Title Placeholder 1">
            <a:extLst>
              <a:ext uri="{FF2B5EF4-FFF2-40B4-BE49-F238E27FC236}">
                <a16:creationId xmlns:a16="http://schemas.microsoft.com/office/drawing/2014/main" id="{DDC473F0-C047-D655-4B2A-F09D784C75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97C44-8945-59DE-189F-A8339181A11A}"/>
              </a:ext>
            </a:extLst>
          </p:cNvPr>
          <p:cNvSpPr>
            <a:spLocks noGrp="1"/>
          </p:cNvSpPr>
          <p:nvPr>
            <p:ph type="body" idx="1"/>
          </p:nvPr>
        </p:nvSpPr>
        <p:spPr>
          <a:xfrm>
            <a:off x="838200" y="1825625"/>
            <a:ext cx="10515600" cy="34321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University of Maryland School of Medicine logo">
            <a:extLst>
              <a:ext uri="{FF2B5EF4-FFF2-40B4-BE49-F238E27FC236}">
                <a16:creationId xmlns:a16="http://schemas.microsoft.com/office/drawing/2014/main" id="{50CA45AD-4E22-634A-F1DA-BC73AD6769DA}"/>
              </a:ext>
            </a:extLst>
          </p:cNvPr>
          <p:cNvPicPr>
            <a:picLocks noChangeAspect="1"/>
          </p:cNvPicPr>
          <p:nvPr userDrawn="1"/>
        </p:nvPicPr>
        <p:blipFill>
          <a:blip r:embed="rId4"/>
          <a:stretch>
            <a:fillRect/>
          </a:stretch>
        </p:blipFill>
        <p:spPr>
          <a:xfrm>
            <a:off x="9751291" y="5662026"/>
            <a:ext cx="2021609" cy="919604"/>
          </a:xfrm>
          <a:prstGeom prst="rect">
            <a:avLst/>
          </a:prstGeom>
        </p:spPr>
      </p:pic>
    </p:spTree>
    <p:extLst>
      <p:ext uri="{BB962C8B-B14F-4D97-AF65-F5344CB8AC3E}">
        <p14:creationId xmlns:p14="http://schemas.microsoft.com/office/powerpoint/2010/main" val="1136558833"/>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003A35-CF12-8FD5-5A10-72D3DE656FA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F07F549-D244-5C42-345C-0A57B9B30CBE}"/>
              </a:ext>
            </a:extLst>
          </p:cNvPr>
          <p:cNvSpPr>
            <a:spLocks noGrp="1"/>
          </p:cNvSpPr>
          <p:nvPr>
            <p:ph type="title"/>
          </p:nvPr>
        </p:nvSpPr>
        <p:spPr>
          <a:xfrm>
            <a:off x="838200" y="210343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19A4AE-46DC-06BC-F24A-7059F6B99CAC}"/>
              </a:ext>
            </a:extLst>
          </p:cNvPr>
          <p:cNvSpPr>
            <a:spLocks noGrp="1"/>
          </p:cNvSpPr>
          <p:nvPr>
            <p:ph type="body" idx="1"/>
          </p:nvPr>
        </p:nvSpPr>
        <p:spPr>
          <a:xfrm>
            <a:off x="838200" y="3554550"/>
            <a:ext cx="8278091" cy="22096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University of Maryland School of Medicine logo">
            <a:extLst>
              <a:ext uri="{FF2B5EF4-FFF2-40B4-BE49-F238E27FC236}">
                <a16:creationId xmlns:a16="http://schemas.microsoft.com/office/drawing/2014/main" id="{6D012550-0D9D-7F46-5937-BB4A5A68B3EA}"/>
              </a:ext>
            </a:extLst>
          </p:cNvPr>
          <p:cNvPicPr>
            <a:picLocks noChangeAspect="1"/>
          </p:cNvPicPr>
          <p:nvPr userDrawn="1"/>
        </p:nvPicPr>
        <p:blipFill>
          <a:blip r:embed="rId4"/>
          <a:stretch>
            <a:fillRect/>
          </a:stretch>
        </p:blipFill>
        <p:spPr>
          <a:xfrm>
            <a:off x="9751291" y="5662026"/>
            <a:ext cx="2021609" cy="919604"/>
          </a:xfrm>
          <a:prstGeom prst="rect">
            <a:avLst/>
          </a:prstGeom>
        </p:spPr>
      </p:pic>
    </p:spTree>
    <p:extLst>
      <p:ext uri="{BB962C8B-B14F-4D97-AF65-F5344CB8AC3E}">
        <p14:creationId xmlns:p14="http://schemas.microsoft.com/office/powerpoint/2010/main" val="2061847314"/>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3A2900-50A9-DB52-A549-A4E9874D4CD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0360095-63FF-0393-F321-A0A099341542}"/>
              </a:ext>
            </a:extLst>
          </p:cNvPr>
          <p:cNvSpPr>
            <a:spLocks noGrp="1"/>
          </p:cNvSpPr>
          <p:nvPr>
            <p:ph type="title"/>
          </p:nvPr>
        </p:nvSpPr>
        <p:spPr>
          <a:xfrm>
            <a:off x="3995530" y="375064"/>
            <a:ext cx="73582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B9BB63-AE79-755C-70A0-8E904998EB26}"/>
              </a:ext>
            </a:extLst>
          </p:cNvPr>
          <p:cNvSpPr>
            <a:spLocks noGrp="1"/>
          </p:cNvSpPr>
          <p:nvPr>
            <p:ph type="body" idx="1"/>
          </p:nvPr>
        </p:nvSpPr>
        <p:spPr>
          <a:xfrm>
            <a:off x="3995529" y="1788456"/>
            <a:ext cx="7358271" cy="33103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University of Maryland School of Medicine logo">
            <a:extLst>
              <a:ext uri="{FF2B5EF4-FFF2-40B4-BE49-F238E27FC236}">
                <a16:creationId xmlns:a16="http://schemas.microsoft.com/office/drawing/2014/main" id="{BFDA0B9B-CFC5-E3EE-5693-39A3F18C95AF}"/>
              </a:ext>
            </a:extLst>
          </p:cNvPr>
          <p:cNvPicPr>
            <a:picLocks noChangeAspect="1"/>
          </p:cNvPicPr>
          <p:nvPr userDrawn="1"/>
        </p:nvPicPr>
        <p:blipFill>
          <a:blip r:embed="rId4"/>
          <a:stretch>
            <a:fillRect/>
          </a:stretch>
        </p:blipFill>
        <p:spPr>
          <a:xfrm>
            <a:off x="9533082" y="5563332"/>
            <a:ext cx="2021609" cy="919604"/>
          </a:xfrm>
          <a:prstGeom prst="rect">
            <a:avLst/>
          </a:prstGeom>
        </p:spPr>
      </p:pic>
    </p:spTree>
    <p:extLst>
      <p:ext uri="{BB962C8B-B14F-4D97-AF65-F5344CB8AC3E}">
        <p14:creationId xmlns:p14="http://schemas.microsoft.com/office/powerpoint/2010/main" val="1421605551"/>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8AB4B7-8B2A-69E1-DD29-5BCC939724E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15185"/>
            <a:ext cx="12192000" cy="6858000"/>
          </a:xfrm>
          <a:prstGeom prst="rect">
            <a:avLst/>
          </a:prstGeom>
        </p:spPr>
      </p:pic>
      <p:sp>
        <p:nvSpPr>
          <p:cNvPr id="2" name="Title Placeholder 1">
            <a:extLst>
              <a:ext uri="{FF2B5EF4-FFF2-40B4-BE49-F238E27FC236}">
                <a16:creationId xmlns:a16="http://schemas.microsoft.com/office/drawing/2014/main" id="{4D884BBE-0B26-ABF9-C885-50ED054C49C8}"/>
              </a:ext>
            </a:extLst>
          </p:cNvPr>
          <p:cNvSpPr>
            <a:spLocks noGrp="1"/>
          </p:cNvSpPr>
          <p:nvPr>
            <p:ph type="title"/>
          </p:nvPr>
        </p:nvSpPr>
        <p:spPr>
          <a:xfrm>
            <a:off x="838200" y="2959239"/>
            <a:ext cx="10515600" cy="90708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7EDB76-E6F7-F485-8138-1D02D1404CF2}"/>
              </a:ext>
            </a:extLst>
          </p:cNvPr>
          <p:cNvSpPr>
            <a:spLocks noGrp="1"/>
          </p:cNvSpPr>
          <p:nvPr>
            <p:ph type="body" idx="1"/>
          </p:nvPr>
        </p:nvSpPr>
        <p:spPr>
          <a:xfrm>
            <a:off x="838200" y="4114799"/>
            <a:ext cx="10515600" cy="20621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University of Maryland School of Medicine logo">
            <a:extLst>
              <a:ext uri="{FF2B5EF4-FFF2-40B4-BE49-F238E27FC236}">
                <a16:creationId xmlns:a16="http://schemas.microsoft.com/office/drawing/2014/main" id="{57E2870C-B332-EF85-C80C-B75275D95F05}"/>
              </a:ext>
            </a:extLst>
          </p:cNvPr>
          <p:cNvPicPr>
            <a:picLocks noChangeAspect="1"/>
          </p:cNvPicPr>
          <p:nvPr userDrawn="1"/>
        </p:nvPicPr>
        <p:blipFill>
          <a:blip r:embed="rId4"/>
          <a:stretch>
            <a:fillRect/>
          </a:stretch>
        </p:blipFill>
        <p:spPr>
          <a:xfrm>
            <a:off x="413871" y="329826"/>
            <a:ext cx="2389670" cy="1055221"/>
          </a:xfrm>
          <a:prstGeom prst="rect">
            <a:avLst/>
          </a:prstGeom>
        </p:spPr>
      </p:pic>
    </p:spTree>
    <p:extLst>
      <p:ext uri="{BB962C8B-B14F-4D97-AF65-F5344CB8AC3E}">
        <p14:creationId xmlns:p14="http://schemas.microsoft.com/office/powerpoint/2010/main" val="3936175876"/>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BD6AAE-3C11-4E2A-390D-BFC0E6C060E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29817"/>
            <a:ext cx="12192000" cy="6828183"/>
          </a:xfrm>
          <a:prstGeom prst="rect">
            <a:avLst/>
          </a:prstGeom>
        </p:spPr>
      </p:pic>
      <p:sp>
        <p:nvSpPr>
          <p:cNvPr id="2" name="Title Placeholder 1">
            <a:extLst>
              <a:ext uri="{FF2B5EF4-FFF2-40B4-BE49-F238E27FC236}">
                <a16:creationId xmlns:a16="http://schemas.microsoft.com/office/drawing/2014/main" id="{534EEA48-8C18-388E-E501-9F4D3E39C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27D77F-1364-C0A0-6EAC-0EB7A230F927}"/>
              </a:ext>
            </a:extLst>
          </p:cNvPr>
          <p:cNvSpPr>
            <a:spLocks noGrp="1"/>
          </p:cNvSpPr>
          <p:nvPr>
            <p:ph type="body" idx="1"/>
          </p:nvPr>
        </p:nvSpPr>
        <p:spPr>
          <a:xfrm>
            <a:off x="838200" y="1825625"/>
            <a:ext cx="10515600" cy="24780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University of Maryland School of Medicine logo">
            <a:extLst>
              <a:ext uri="{FF2B5EF4-FFF2-40B4-BE49-F238E27FC236}">
                <a16:creationId xmlns:a16="http://schemas.microsoft.com/office/drawing/2014/main" id="{FF2CFA63-BCDB-9487-C1DF-488C862A227A}"/>
              </a:ext>
            </a:extLst>
          </p:cNvPr>
          <p:cNvPicPr>
            <a:picLocks noChangeAspect="1"/>
          </p:cNvPicPr>
          <p:nvPr userDrawn="1"/>
        </p:nvPicPr>
        <p:blipFill>
          <a:blip r:embed="rId4"/>
          <a:stretch>
            <a:fillRect/>
          </a:stretch>
        </p:blipFill>
        <p:spPr>
          <a:xfrm>
            <a:off x="9490635" y="5437654"/>
            <a:ext cx="2389670" cy="1055221"/>
          </a:xfrm>
          <a:prstGeom prst="rect">
            <a:avLst/>
          </a:prstGeom>
        </p:spPr>
      </p:pic>
    </p:spTree>
    <p:extLst>
      <p:ext uri="{BB962C8B-B14F-4D97-AF65-F5344CB8AC3E}">
        <p14:creationId xmlns:p14="http://schemas.microsoft.com/office/powerpoint/2010/main" val="1202035448"/>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10A667-8966-E1D3-563F-BED2C0E7B56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EEC4CCB-4022-7693-1923-E243A6B977D3}"/>
              </a:ext>
            </a:extLst>
          </p:cNvPr>
          <p:cNvSpPr>
            <a:spLocks noGrp="1"/>
          </p:cNvSpPr>
          <p:nvPr>
            <p:ph type="title"/>
          </p:nvPr>
        </p:nvSpPr>
        <p:spPr>
          <a:xfrm>
            <a:off x="3518450" y="365125"/>
            <a:ext cx="783534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E17EB2D-641F-15B2-AF53-5444C460646B}"/>
              </a:ext>
            </a:extLst>
          </p:cNvPr>
          <p:cNvSpPr>
            <a:spLocks noGrp="1"/>
          </p:cNvSpPr>
          <p:nvPr>
            <p:ph type="body" idx="1"/>
          </p:nvPr>
        </p:nvSpPr>
        <p:spPr>
          <a:xfrm>
            <a:off x="3518452" y="1825625"/>
            <a:ext cx="783534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University of Maryland School of Medicine logo">
            <a:extLst>
              <a:ext uri="{FF2B5EF4-FFF2-40B4-BE49-F238E27FC236}">
                <a16:creationId xmlns:a16="http://schemas.microsoft.com/office/drawing/2014/main" id="{84271A4E-E477-09DD-D1B1-075D8F1E7688}"/>
              </a:ext>
            </a:extLst>
          </p:cNvPr>
          <p:cNvPicPr>
            <a:picLocks noChangeAspect="1"/>
          </p:cNvPicPr>
          <p:nvPr userDrawn="1"/>
        </p:nvPicPr>
        <p:blipFill>
          <a:blip r:embed="rId4"/>
          <a:stretch>
            <a:fillRect/>
          </a:stretch>
        </p:blipFill>
        <p:spPr>
          <a:xfrm>
            <a:off x="229622" y="5572387"/>
            <a:ext cx="2048603" cy="904614"/>
          </a:xfrm>
          <a:prstGeom prst="rect">
            <a:avLst/>
          </a:prstGeom>
        </p:spPr>
      </p:pic>
    </p:spTree>
    <p:extLst>
      <p:ext uri="{BB962C8B-B14F-4D97-AF65-F5344CB8AC3E}">
        <p14:creationId xmlns:p14="http://schemas.microsoft.com/office/powerpoint/2010/main" val="1147068374"/>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ackground with text: RESPECT AND INTEGRITY; WELL-BEING AND SUSTAINABILITY; EQUITY AND JUSTICE; INNOVATION AND DISCOVERY">
            <a:extLst>
              <a:ext uri="{FF2B5EF4-FFF2-40B4-BE49-F238E27FC236}">
                <a16:creationId xmlns:a16="http://schemas.microsoft.com/office/drawing/2014/main" id="{858ACDCA-FA50-E858-8649-BD414DC84425}"/>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2EA89DE-1E56-EEB1-6150-AB34069BD869}"/>
              </a:ext>
            </a:extLst>
          </p:cNvPr>
          <p:cNvSpPr>
            <a:spLocks noGrp="1"/>
          </p:cNvSpPr>
          <p:nvPr>
            <p:ph type="title"/>
          </p:nvPr>
        </p:nvSpPr>
        <p:spPr>
          <a:xfrm>
            <a:off x="838200" y="199410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2B67CC-1C01-0C0A-EF16-C9544E3955C2}"/>
              </a:ext>
            </a:extLst>
          </p:cNvPr>
          <p:cNvSpPr>
            <a:spLocks noGrp="1"/>
          </p:cNvSpPr>
          <p:nvPr>
            <p:ph type="body" idx="1"/>
          </p:nvPr>
        </p:nvSpPr>
        <p:spPr>
          <a:xfrm>
            <a:off x="838200" y="3319669"/>
            <a:ext cx="10515600" cy="18884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University of Maryland School of Medicine logo">
            <a:extLst>
              <a:ext uri="{FF2B5EF4-FFF2-40B4-BE49-F238E27FC236}">
                <a16:creationId xmlns:a16="http://schemas.microsoft.com/office/drawing/2014/main" id="{22B26F3D-7937-7BDB-92A5-C703CDE189F3}"/>
              </a:ext>
            </a:extLst>
          </p:cNvPr>
          <p:cNvPicPr>
            <a:picLocks noChangeAspect="1"/>
          </p:cNvPicPr>
          <p:nvPr userDrawn="1"/>
        </p:nvPicPr>
        <p:blipFill>
          <a:blip r:embed="rId4"/>
          <a:stretch>
            <a:fillRect/>
          </a:stretch>
        </p:blipFill>
        <p:spPr>
          <a:xfrm>
            <a:off x="9766531" y="5573250"/>
            <a:ext cx="2021609" cy="919604"/>
          </a:xfrm>
          <a:prstGeom prst="rect">
            <a:avLst/>
          </a:prstGeom>
        </p:spPr>
      </p:pic>
    </p:spTree>
    <p:extLst>
      <p:ext uri="{BB962C8B-B14F-4D97-AF65-F5344CB8AC3E}">
        <p14:creationId xmlns:p14="http://schemas.microsoft.com/office/powerpoint/2010/main" val="2457221049"/>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ackground with text: RESPECT AND INTEGRITY; WELL-BEING AND SUSTAINABILITY; EQUITY AND JUSTICE; INNOVATION AND DISCOVERY">
            <a:extLst>
              <a:ext uri="{FF2B5EF4-FFF2-40B4-BE49-F238E27FC236}">
                <a16:creationId xmlns:a16="http://schemas.microsoft.com/office/drawing/2014/main" id="{155F2587-428D-15C8-691B-12A9008C654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6E0C8F1-D839-4C8B-D455-6B5783E90652}"/>
              </a:ext>
            </a:extLst>
          </p:cNvPr>
          <p:cNvSpPr>
            <a:spLocks noGrp="1"/>
          </p:cNvSpPr>
          <p:nvPr>
            <p:ph type="title"/>
          </p:nvPr>
        </p:nvSpPr>
        <p:spPr>
          <a:xfrm>
            <a:off x="838200" y="196850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BB408B2-DAB3-95D8-6331-A392D4FBDC52}"/>
              </a:ext>
            </a:extLst>
          </p:cNvPr>
          <p:cNvSpPr>
            <a:spLocks noGrp="1"/>
          </p:cNvSpPr>
          <p:nvPr>
            <p:ph type="body" idx="1"/>
          </p:nvPr>
        </p:nvSpPr>
        <p:spPr>
          <a:xfrm>
            <a:off x="838200" y="3429000"/>
            <a:ext cx="10515600" cy="20406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University of Maryland School of Medicine logo">
            <a:extLst>
              <a:ext uri="{FF2B5EF4-FFF2-40B4-BE49-F238E27FC236}">
                <a16:creationId xmlns:a16="http://schemas.microsoft.com/office/drawing/2014/main" id="{BB330187-2A3B-57E3-6ECA-C8EDFBA4FE4F}"/>
              </a:ext>
            </a:extLst>
          </p:cNvPr>
          <p:cNvPicPr>
            <a:picLocks noChangeAspect="1"/>
          </p:cNvPicPr>
          <p:nvPr userDrawn="1"/>
        </p:nvPicPr>
        <p:blipFill>
          <a:blip r:embed="rId4"/>
          <a:stretch>
            <a:fillRect/>
          </a:stretch>
        </p:blipFill>
        <p:spPr>
          <a:xfrm>
            <a:off x="563880" y="468699"/>
            <a:ext cx="2021609" cy="919604"/>
          </a:xfrm>
          <a:prstGeom prst="rect">
            <a:avLst/>
          </a:prstGeom>
        </p:spPr>
      </p:pic>
    </p:spTree>
    <p:extLst>
      <p:ext uri="{BB962C8B-B14F-4D97-AF65-F5344CB8AC3E}">
        <p14:creationId xmlns:p14="http://schemas.microsoft.com/office/powerpoint/2010/main" val="319425613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ackground with text: RESPECT AND INTEGRITY; WELL-BEING AND SUSTAINABILITY; EQUITY AND JUSTICE; INNOVATION AND DISCOVERY">
            <a:extLst>
              <a:ext uri="{FF2B5EF4-FFF2-40B4-BE49-F238E27FC236}">
                <a16:creationId xmlns:a16="http://schemas.microsoft.com/office/drawing/2014/main" id="{2B10117C-1037-1A4F-3E15-4BE222FE5A9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FF7ABFE-BCBE-8A4A-2E66-24DCB301EA23}"/>
              </a:ext>
            </a:extLst>
          </p:cNvPr>
          <p:cNvSpPr>
            <a:spLocks noGrp="1"/>
          </p:cNvSpPr>
          <p:nvPr>
            <p:ph type="title"/>
          </p:nvPr>
        </p:nvSpPr>
        <p:spPr>
          <a:xfrm>
            <a:off x="2067338" y="375065"/>
            <a:ext cx="92864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1AB395-C95C-19F3-5799-9340E70962F0}"/>
              </a:ext>
            </a:extLst>
          </p:cNvPr>
          <p:cNvSpPr>
            <a:spLocks noGrp="1"/>
          </p:cNvSpPr>
          <p:nvPr>
            <p:ph type="body" idx="1"/>
          </p:nvPr>
        </p:nvSpPr>
        <p:spPr>
          <a:xfrm>
            <a:off x="2067338" y="1825625"/>
            <a:ext cx="9286461" cy="3427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University of Maryland School of Medicine logo">
            <a:extLst>
              <a:ext uri="{FF2B5EF4-FFF2-40B4-BE49-F238E27FC236}">
                <a16:creationId xmlns:a16="http://schemas.microsoft.com/office/drawing/2014/main" id="{29F475CF-FC8E-635C-BA7A-3E343FA5F349}"/>
              </a:ext>
            </a:extLst>
          </p:cNvPr>
          <p:cNvPicPr>
            <a:picLocks noChangeAspect="1"/>
          </p:cNvPicPr>
          <p:nvPr userDrawn="1"/>
        </p:nvPicPr>
        <p:blipFill>
          <a:blip r:embed="rId4"/>
          <a:stretch>
            <a:fillRect/>
          </a:stretch>
        </p:blipFill>
        <p:spPr>
          <a:xfrm>
            <a:off x="9746327" y="5563331"/>
            <a:ext cx="2021609" cy="919604"/>
          </a:xfrm>
          <a:prstGeom prst="rect">
            <a:avLst/>
          </a:prstGeom>
        </p:spPr>
      </p:pic>
    </p:spTree>
    <p:extLst>
      <p:ext uri="{BB962C8B-B14F-4D97-AF65-F5344CB8AC3E}">
        <p14:creationId xmlns:p14="http://schemas.microsoft.com/office/powerpoint/2010/main" val="2321704165"/>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ank box for alt text purposes - LOGO" descr="University of Maryland School of Medicine logo">
            <a:extLst>
              <a:ext uri="{FF2B5EF4-FFF2-40B4-BE49-F238E27FC236}">
                <a16:creationId xmlns:a16="http://schemas.microsoft.com/office/drawing/2014/main" id="{2C8A6536-C6A5-2D27-6040-79F00A720297}"/>
              </a:ext>
            </a:extLst>
          </p:cNvPr>
          <p:cNvSpPr/>
          <p:nvPr/>
        </p:nvSpPr>
        <p:spPr>
          <a:xfrm>
            <a:off x="90311" y="90312"/>
            <a:ext cx="2415821" cy="1174044"/>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946755-A1EF-23FE-4C6A-2713C229AC2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49B962A-40CE-57C7-1062-00F0D6CEEB0C}"/>
              </a:ext>
            </a:extLst>
          </p:cNvPr>
          <p:cNvSpPr>
            <a:spLocks noGrp="1"/>
          </p:cNvSpPr>
          <p:nvPr>
            <p:ph type="subTitle" idx="1"/>
          </p:nvPr>
        </p:nvSpPr>
        <p:spPr/>
        <p:txBody>
          <a:bodyPr/>
          <a:lstStyle/>
          <a:p>
            <a:r>
              <a:rPr lang="en-US" b="0" i="0" dirty="0">
                <a:solidFill>
                  <a:srgbClr val="333333"/>
                </a:solidFill>
                <a:effectLst/>
                <a:latin typeface="Gotham SSm 4r"/>
              </a:rPr>
              <a:t>These are the standard PowerPoint templates for all The University of Maryland School of Medicine. To see all the slides styles available in the deck, click “Insert” and then click “Insert New Slide”.</a:t>
            </a:r>
            <a:endParaRPr lang="en-US" dirty="0"/>
          </a:p>
        </p:txBody>
      </p:sp>
    </p:spTree>
    <p:extLst>
      <p:ext uri="{BB962C8B-B14F-4D97-AF65-F5344CB8AC3E}">
        <p14:creationId xmlns:p14="http://schemas.microsoft.com/office/powerpoint/2010/main" val="1814233615"/>
      </p:ext>
    </p:extLst>
  </p:cSld>
  <p:clrMapOvr>
    <a:masterClrMapping/>
  </p:clrMapOvr>
</p:sld>
</file>

<file path=ppt/theme/theme1.xml><?xml version="1.0" encoding="utf-8"?>
<a:theme xmlns:a="http://schemas.openxmlformats.org/drawingml/2006/main" name="CUSTOM DESIGN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USTOM DESIGN 1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USTOM DESIGN 1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USTOM DESIGN 1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USTOM DESIGN 1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CUSTOM DESIGN 1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CUSTOM DESIGN 1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USTOM DESIGN 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39</Words>
  <Application>Microsoft Macintosh PowerPoint</Application>
  <PresentationFormat>Widescreen</PresentationFormat>
  <Paragraphs>1</Paragraphs>
  <Slides>1</Slides>
  <Notes>0</Notes>
  <HiddenSlides>0</HiddenSlides>
  <MMClips>0</MMClips>
  <ScaleCrop>false</ScaleCrop>
  <HeadingPairs>
    <vt:vector size="6" baseType="variant">
      <vt:variant>
        <vt:lpstr>Fonts Used</vt:lpstr>
      </vt:variant>
      <vt:variant>
        <vt:i4>4</vt:i4>
      </vt:variant>
      <vt:variant>
        <vt:lpstr>Theme</vt:lpstr>
      </vt:variant>
      <vt:variant>
        <vt:i4>15</vt:i4>
      </vt:variant>
      <vt:variant>
        <vt:lpstr>Slide Titles</vt:lpstr>
      </vt:variant>
      <vt:variant>
        <vt:i4>1</vt:i4>
      </vt:variant>
    </vt:vector>
  </HeadingPairs>
  <TitlesOfParts>
    <vt:vector size="20" baseType="lpstr">
      <vt:lpstr>Arial</vt:lpstr>
      <vt:lpstr>Calibri</vt:lpstr>
      <vt:lpstr>Calibri Light</vt:lpstr>
      <vt:lpstr>Gotham SSm 4r</vt:lpstr>
      <vt:lpstr>CUSTOM DESIGN 1</vt:lpstr>
      <vt:lpstr>CUSTOM DESIGN 2</vt:lpstr>
      <vt:lpstr>CUSTOM DESIGN 3</vt:lpstr>
      <vt:lpstr>CUSTOM DESIGN 4</vt:lpstr>
      <vt:lpstr>CUSTOM DESIGN 5</vt:lpstr>
      <vt:lpstr>CUSTOM DESIGN 6</vt:lpstr>
      <vt:lpstr>CUSTOM DESIGN 7</vt:lpstr>
      <vt:lpstr>CUSTOM DESIGN 8</vt:lpstr>
      <vt:lpstr>CUSTOM DESIGN 9</vt:lpstr>
      <vt:lpstr>CUSTOM DESIGN 10</vt:lpstr>
      <vt:lpstr>CUSTOM DESIGN 11</vt:lpstr>
      <vt:lpstr>CUSTOM DESIGN 12</vt:lpstr>
      <vt:lpstr>CUSTOM DESIGN 13</vt:lpstr>
      <vt:lpstr>CUSTOM DESIGN 14</vt:lpstr>
      <vt:lpstr>CUSTOM DESIGN 15</vt:lpstr>
      <vt:lpstr>PowerPoint Presentation</vt:lpstr>
    </vt:vector>
  </TitlesOfParts>
  <Manager/>
  <Company>University of Maryland Baltimore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UM SOM PowerPoint Presentation</dc:title>
  <dc:subject/>
  <dc:creator>UM SOM </dc:creator>
  <cp:keywords>SOM</cp:keywords>
  <dc:description/>
  <cp:lastModifiedBy>La Vita, Ananda</cp:lastModifiedBy>
  <cp:revision>9</cp:revision>
  <dcterms:created xsi:type="dcterms:W3CDTF">2023-06-01T15:02:55Z</dcterms:created>
  <dcterms:modified xsi:type="dcterms:W3CDTF">2026-03-05T18:22:50Z</dcterms:modified>
  <cp:category/>
</cp:coreProperties>
</file>