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slideLayouts/slideLayout14.xml" ContentType="application/vnd.openxmlformats-officedocument.presentationml.slideLayout+xml"/>
  <Override PartName="/ppt/theme/theme14.xml" ContentType="application/vnd.openxmlformats-officedocument.theme+xml"/>
  <Override PartName="/ppt/slideLayouts/slideLayout15.xml" ContentType="application/vnd.openxmlformats-officedocument.presentationml.slideLayout+xml"/>
  <Override PartName="/ppt/theme/theme15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  <p:sldMasterId id="2147483652" r:id="rId3"/>
    <p:sldMasterId id="2147483654" r:id="rId4"/>
    <p:sldMasterId id="2147483666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8" r:id="rId11"/>
    <p:sldMasterId id="2147483670" r:id="rId12"/>
    <p:sldMasterId id="2147483672" r:id="rId13"/>
    <p:sldMasterId id="2147483674" r:id="rId14"/>
    <p:sldMasterId id="2147483676" r:id="rId15"/>
  </p:sldMasterIdLst>
  <p:sldIdLst>
    <p:sldId id="25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6"/>
    <p:restoredTop sz="94674"/>
  </p:normalViewPr>
  <p:slideViewPr>
    <p:cSldViewPr snapToGrid="0">
      <p:cViewPr varScale="1">
        <p:scale>
          <a:sx n="116" d="100"/>
          <a:sy n="116" d="100"/>
        </p:scale>
        <p:origin x="216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6/11/relationships/changesInfo" Target="changesInfos/changesInfo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10" Type="http://schemas.openxmlformats.org/officeDocument/2006/relationships/slideMaster" Target="slideMasters/slideMaster10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 Vita, Ananda" userId="3ebe7548-d070-426d-abb4-f1c765502eb0" providerId="ADAL" clId="{9CE389C1-D90F-51B2-8FB3-532E9E363B71}"/>
    <pc:docChg chg="undo custSel modSld modMainMaster">
      <pc:chgData name="La Vita, Ananda" userId="3ebe7548-d070-426d-abb4-f1c765502eb0" providerId="ADAL" clId="{9CE389C1-D90F-51B2-8FB3-532E9E363B71}" dt="2026-03-05T18:07:21.915" v="276" actId="6014"/>
      <pc:docMkLst>
        <pc:docMk/>
      </pc:docMkLst>
      <pc:sldChg chg="addSp modSp mod">
        <pc:chgData name="La Vita, Ananda" userId="3ebe7548-d070-426d-abb4-f1c765502eb0" providerId="ADAL" clId="{9CE389C1-D90F-51B2-8FB3-532E9E363B71}" dt="2026-03-05T18:01:36.299" v="243" actId="13244"/>
        <pc:sldMkLst>
          <pc:docMk/>
          <pc:sldMk cId="1814233615" sldId="256"/>
        </pc:sldMkLst>
        <pc:spChg chg="add mod ord">
          <ac:chgData name="La Vita, Ananda" userId="3ebe7548-d070-426d-abb4-f1c765502eb0" providerId="ADAL" clId="{9CE389C1-D90F-51B2-8FB3-532E9E363B71}" dt="2026-03-05T18:01:36.299" v="243" actId="13244"/>
          <ac:spMkLst>
            <pc:docMk/>
            <pc:sldMk cId="1814233615" sldId="256"/>
            <ac:spMk id="4" creationId="{70445057-AE58-9712-92E6-CB8D0B43E114}"/>
          </ac:spMkLst>
        </pc:spChg>
      </pc:sldChg>
      <pc:sldMasterChg chg="addSp delSp modSp mod modSldLayout">
        <pc:chgData name="La Vita, Ananda" userId="3ebe7548-d070-426d-abb4-f1c765502eb0" providerId="ADAL" clId="{9CE389C1-D90F-51B2-8FB3-532E9E363B71}" dt="2026-03-05T18:07:21.915" v="276" actId="6014"/>
        <pc:sldMasterMkLst>
          <pc:docMk/>
          <pc:sldMasterMk cId="3239477256" sldId="2147483648"/>
        </pc:sldMasterMkLst>
        <pc:picChg chg="add del mod">
          <ac:chgData name="La Vita, Ananda" userId="3ebe7548-d070-426d-abb4-f1c765502eb0" providerId="ADAL" clId="{9CE389C1-D90F-51B2-8FB3-532E9E363B71}" dt="2026-03-05T18:02:11.826" v="245" actId="478"/>
          <ac:picMkLst>
            <pc:docMk/>
            <pc:sldMasterMk cId="3239477256" sldId="2147483648"/>
            <ac:picMk id="7" creationId="{915F09FE-F3AD-A7DC-A852-8E585DB0B412}"/>
          </ac:picMkLst>
        </pc:picChg>
        <pc:picChg chg="add del mod ord">
          <ac:chgData name="La Vita, Ananda" userId="3ebe7548-d070-426d-abb4-f1c765502eb0" providerId="ADAL" clId="{9CE389C1-D90F-51B2-8FB3-532E9E363B71}" dt="2026-03-05T18:02:11.826" v="245" actId="478"/>
          <ac:picMkLst>
            <pc:docMk/>
            <pc:sldMasterMk cId="3239477256" sldId="2147483648"/>
            <ac:picMk id="9" creationId="{D12AE1E3-85B6-8942-B1F7-AF160312E83E}"/>
          </ac:picMkLst>
        </pc:picChg>
        <pc:sldLayoutChg chg="delSp modSp mod">
          <pc:chgData name="La Vita, Ananda" userId="3ebe7548-d070-426d-abb4-f1c765502eb0" providerId="ADAL" clId="{9CE389C1-D90F-51B2-8FB3-532E9E363B71}" dt="2026-03-05T18:02:37.905" v="246" actId="478"/>
          <pc:sldLayoutMkLst>
            <pc:docMk/>
            <pc:sldMasterMk cId="3239477256" sldId="2147483648"/>
            <pc:sldLayoutMk cId="3682887767" sldId="2147483649"/>
          </pc:sldLayoutMkLst>
          <pc:picChg chg="del mod ord">
            <ac:chgData name="La Vita, Ananda" userId="3ebe7548-d070-426d-abb4-f1c765502eb0" providerId="ADAL" clId="{9CE389C1-D90F-51B2-8FB3-532E9E363B71}" dt="2026-03-05T18:02:37.905" v="246" actId="478"/>
            <ac:picMkLst>
              <pc:docMk/>
              <pc:sldMasterMk cId="3239477256" sldId="2147483648"/>
              <pc:sldLayoutMk cId="3682887767" sldId="2147483649"/>
              <ac:picMk id="4" creationId="{9D4D893F-B100-A8E6-9445-74B8C9D75408}"/>
            </ac:picMkLst>
          </pc:picChg>
          <pc:picChg chg="del mod">
            <ac:chgData name="La Vita, Ananda" userId="3ebe7548-d070-426d-abb4-f1c765502eb0" providerId="ADAL" clId="{9CE389C1-D90F-51B2-8FB3-532E9E363B71}" dt="2026-03-05T18:02:37.905" v="246" actId="478"/>
            <ac:picMkLst>
              <pc:docMk/>
              <pc:sldMasterMk cId="3239477256" sldId="2147483648"/>
              <pc:sldLayoutMk cId="3682887767" sldId="2147483649"/>
              <ac:picMk id="8" creationId="{1502E40E-B75E-A47C-D62D-314D69B207BA}"/>
            </ac:picMkLst>
          </pc:picChg>
        </pc:sldLayoutChg>
      </pc:sldMasterChg>
      <pc:sldMasterChg chg="modSp mod modSldLayout">
        <pc:chgData name="La Vita, Ananda" userId="3ebe7548-d070-426d-abb4-f1c765502eb0" providerId="ADAL" clId="{9CE389C1-D90F-51B2-8FB3-532E9E363B71}" dt="2026-03-05T18:07:12.364" v="275" actId="6014"/>
        <pc:sldMasterMkLst>
          <pc:docMk/>
          <pc:sldMasterMk cId="2061847314" sldId="2147483650"/>
        </pc:sldMasterMkLst>
        <pc:picChg chg="mod ord">
          <ac:chgData name="La Vita, Ananda" userId="3ebe7548-d070-426d-abb4-f1c765502eb0" providerId="ADAL" clId="{9CE389C1-D90F-51B2-8FB3-532E9E363B71}" dt="2026-02-15T01:11:02.816" v="167" actId="962"/>
          <ac:picMkLst>
            <pc:docMk/>
            <pc:sldMasterMk cId="2061847314" sldId="2147483650"/>
            <ac:picMk id="4" creationId="{6FD5431A-A4C4-1A45-2036-AB35E5323BDC}"/>
          </ac:picMkLst>
        </pc:picChg>
        <pc:picChg chg="mod">
          <ac:chgData name="La Vita, Ananda" userId="3ebe7548-d070-426d-abb4-f1c765502eb0" providerId="ADAL" clId="{9CE389C1-D90F-51B2-8FB3-532E9E363B71}" dt="2026-02-15T00:49:32.469" v="18" actId="962"/>
          <ac:picMkLst>
            <pc:docMk/>
            <pc:sldMasterMk cId="2061847314" sldId="2147483650"/>
            <ac:picMk id="8" creationId="{BE003A35-CF12-8FD5-5A10-72D3DE656FA1}"/>
          </ac:picMkLst>
        </pc:picChg>
        <pc:sldLayoutChg chg="addSp delSp modSp mod">
          <pc:chgData name="La Vita, Ananda" userId="3ebe7548-d070-426d-abb4-f1c765502eb0" providerId="ADAL" clId="{9CE389C1-D90F-51B2-8FB3-532E9E363B71}" dt="2026-03-05T18:03:02.015" v="247" actId="478"/>
          <pc:sldLayoutMkLst>
            <pc:docMk/>
            <pc:sldMasterMk cId="2061847314" sldId="2147483650"/>
            <pc:sldLayoutMk cId="3249232474" sldId="2147483651"/>
          </pc:sldLayoutMkLst>
          <pc:spChg chg="add del mod">
            <ac:chgData name="La Vita, Ananda" userId="3ebe7548-d070-426d-abb4-f1c765502eb0" providerId="ADAL" clId="{9CE389C1-D90F-51B2-8FB3-532E9E363B71}" dt="2026-03-05T18:03:02.015" v="247" actId="478"/>
            <ac:spMkLst>
              <pc:docMk/>
              <pc:sldMasterMk cId="2061847314" sldId="2147483650"/>
              <pc:sldLayoutMk cId="3249232474" sldId="2147483651"/>
              <ac:spMk id="4" creationId="{B961CFA3-EB0C-F9E7-BD96-0D5560848CA8}"/>
            </ac:spMkLst>
          </pc:spChg>
        </pc:sldLayoutChg>
      </pc:sldMasterChg>
      <pc:sldMasterChg chg="modSp mod modSldLayout">
        <pc:chgData name="La Vita, Ananda" userId="3ebe7548-d070-426d-abb4-f1c765502eb0" providerId="ADAL" clId="{9CE389C1-D90F-51B2-8FB3-532E9E363B71}" dt="2026-03-05T18:07:03.081" v="274" actId="6014"/>
        <pc:sldMasterMkLst>
          <pc:docMk/>
          <pc:sldMasterMk cId="1421605551" sldId="2147483652"/>
        </pc:sldMasterMkLst>
        <pc:picChg chg="mod">
          <ac:chgData name="La Vita, Ananda" userId="3ebe7548-d070-426d-abb4-f1c765502eb0" providerId="ADAL" clId="{9CE389C1-D90F-51B2-8FB3-532E9E363B71}" dt="2026-02-15T01:11:11.325" v="169" actId="962"/>
          <ac:picMkLst>
            <pc:docMk/>
            <pc:sldMasterMk cId="1421605551" sldId="2147483652"/>
            <ac:picMk id="4" creationId="{F38CDDBE-40A4-6D1F-8587-F57A680A1E05}"/>
          </ac:picMkLst>
        </pc:picChg>
        <pc:picChg chg="mod">
          <ac:chgData name="La Vita, Ananda" userId="3ebe7548-d070-426d-abb4-f1c765502eb0" providerId="ADAL" clId="{9CE389C1-D90F-51B2-8FB3-532E9E363B71}" dt="2026-02-15T00:49:48.918" v="20" actId="962"/>
          <ac:picMkLst>
            <pc:docMk/>
            <pc:sldMasterMk cId="1421605551" sldId="2147483652"/>
            <ac:picMk id="8" creationId="{023A2900-50A9-DB52-A549-A4E9874D4CD5}"/>
          </ac:picMkLst>
        </pc:picChg>
        <pc:sldLayoutChg chg="addSp delSp modSp mod">
          <pc:chgData name="La Vita, Ananda" userId="3ebe7548-d070-426d-abb4-f1c765502eb0" providerId="ADAL" clId="{9CE389C1-D90F-51B2-8FB3-532E9E363B71}" dt="2026-03-05T18:03:19.938" v="249" actId="478"/>
          <pc:sldLayoutMkLst>
            <pc:docMk/>
            <pc:sldMasterMk cId="1421605551" sldId="2147483652"/>
            <pc:sldLayoutMk cId="3659447633" sldId="2147483653"/>
          </pc:sldLayoutMkLst>
          <pc:spChg chg="add del mod">
            <ac:chgData name="La Vita, Ananda" userId="3ebe7548-d070-426d-abb4-f1c765502eb0" providerId="ADAL" clId="{9CE389C1-D90F-51B2-8FB3-532E9E363B71}" dt="2026-03-05T18:03:19.938" v="249" actId="478"/>
            <ac:spMkLst>
              <pc:docMk/>
              <pc:sldMasterMk cId="1421605551" sldId="2147483652"/>
              <pc:sldLayoutMk cId="3659447633" sldId="2147483653"/>
              <ac:spMk id="4" creationId="{58FE55EE-30B1-05E4-DF2E-2DD6DA915EEF}"/>
            </ac:spMkLst>
          </pc:spChg>
        </pc:sldLayoutChg>
      </pc:sldMasterChg>
      <pc:sldMasterChg chg="modSp mod modSldLayout">
        <pc:chgData name="La Vita, Ananda" userId="3ebe7548-d070-426d-abb4-f1c765502eb0" providerId="ADAL" clId="{9CE389C1-D90F-51B2-8FB3-532E9E363B71}" dt="2026-03-05T18:06:54.981" v="273" actId="6014"/>
        <pc:sldMasterMkLst>
          <pc:docMk/>
          <pc:sldMasterMk cId="3936175876" sldId="2147483654"/>
        </pc:sldMasterMkLst>
        <pc:picChg chg="mod ord">
          <ac:chgData name="La Vita, Ananda" userId="3ebe7548-d070-426d-abb4-f1c765502eb0" providerId="ADAL" clId="{9CE389C1-D90F-51B2-8FB3-532E9E363B71}" dt="2026-02-15T01:11:18.012" v="171" actId="962"/>
          <ac:picMkLst>
            <pc:docMk/>
            <pc:sldMasterMk cId="3936175876" sldId="2147483654"/>
            <ac:picMk id="5" creationId="{D8FE23CD-0EEA-8553-3B1D-B8BF68552141}"/>
          </ac:picMkLst>
        </pc:picChg>
        <pc:picChg chg="mod">
          <ac:chgData name="La Vita, Ananda" userId="3ebe7548-d070-426d-abb4-f1c765502eb0" providerId="ADAL" clId="{9CE389C1-D90F-51B2-8FB3-532E9E363B71}" dt="2026-02-15T00:50:16.638" v="23" actId="962"/>
          <ac:picMkLst>
            <pc:docMk/>
            <pc:sldMasterMk cId="3936175876" sldId="2147483654"/>
            <ac:picMk id="8" creationId="{F38AB4B7-8B2A-69E1-DD29-5BCC939724E9}"/>
          </ac:picMkLst>
        </pc:picChg>
        <pc:sldLayoutChg chg="addSp delSp modSp mod">
          <pc:chgData name="La Vita, Ananda" userId="3ebe7548-d070-426d-abb4-f1c765502eb0" providerId="ADAL" clId="{9CE389C1-D90F-51B2-8FB3-532E9E363B71}" dt="2026-03-05T18:03:31.198" v="250" actId="478"/>
          <pc:sldLayoutMkLst>
            <pc:docMk/>
            <pc:sldMasterMk cId="3936175876" sldId="2147483654"/>
            <pc:sldLayoutMk cId="823769450" sldId="2147483655"/>
          </pc:sldLayoutMkLst>
          <pc:spChg chg="add del mod">
            <ac:chgData name="La Vita, Ananda" userId="3ebe7548-d070-426d-abb4-f1c765502eb0" providerId="ADAL" clId="{9CE389C1-D90F-51B2-8FB3-532E9E363B71}" dt="2026-03-05T18:03:31.198" v="250" actId="478"/>
            <ac:spMkLst>
              <pc:docMk/>
              <pc:sldMasterMk cId="3936175876" sldId="2147483654"/>
              <pc:sldLayoutMk cId="823769450" sldId="2147483655"/>
              <ac:spMk id="4" creationId="{D25D0500-9215-72EA-EB76-69FB87AF8E02}"/>
            </ac:spMkLst>
          </pc:spChg>
        </pc:sldLayoutChg>
      </pc:sldMasterChg>
      <pc:sldMasterChg chg="modSp mod modSldLayout">
        <pc:chgData name="La Vita, Ananda" userId="3ebe7548-d070-426d-abb4-f1c765502eb0" providerId="ADAL" clId="{9CE389C1-D90F-51B2-8FB3-532E9E363B71}" dt="2026-03-05T18:06:35.847" v="271" actId="6014"/>
        <pc:sldMasterMkLst>
          <pc:docMk/>
          <pc:sldMasterMk cId="1147068374" sldId="2147483656"/>
        </pc:sldMasterMkLst>
        <pc:picChg chg="mod ord">
          <ac:chgData name="La Vita, Ananda" userId="3ebe7548-d070-426d-abb4-f1c765502eb0" providerId="ADAL" clId="{9CE389C1-D90F-51B2-8FB3-532E9E363B71}" dt="2026-02-15T01:11:34.665" v="175" actId="962"/>
          <ac:picMkLst>
            <pc:docMk/>
            <pc:sldMasterMk cId="1147068374" sldId="2147483656"/>
            <ac:picMk id="4" creationId="{F8D121F6-1B34-5650-DF75-366D50A65924}"/>
          </ac:picMkLst>
        </pc:picChg>
        <pc:picChg chg="mod">
          <ac:chgData name="La Vita, Ananda" userId="3ebe7548-d070-426d-abb4-f1c765502eb0" providerId="ADAL" clId="{9CE389C1-D90F-51B2-8FB3-532E9E363B71}" dt="2026-02-15T00:51:43.626" v="31" actId="962"/>
          <ac:picMkLst>
            <pc:docMk/>
            <pc:sldMasterMk cId="1147068374" sldId="2147483656"/>
            <ac:picMk id="8" creationId="{DE10A667-8966-E1D3-563F-BED2C0E7B560}"/>
          </ac:picMkLst>
        </pc:picChg>
        <pc:sldLayoutChg chg="addSp delSp modSp mod">
          <pc:chgData name="La Vita, Ananda" userId="3ebe7548-d070-426d-abb4-f1c765502eb0" providerId="ADAL" clId="{9CE389C1-D90F-51B2-8FB3-532E9E363B71}" dt="2026-03-05T18:03:51.290" v="252" actId="478"/>
          <pc:sldLayoutMkLst>
            <pc:docMk/>
            <pc:sldMasterMk cId="1147068374" sldId="2147483656"/>
            <pc:sldLayoutMk cId="3150148662" sldId="2147483657"/>
          </pc:sldLayoutMkLst>
          <pc:spChg chg="add del mod">
            <ac:chgData name="La Vita, Ananda" userId="3ebe7548-d070-426d-abb4-f1c765502eb0" providerId="ADAL" clId="{9CE389C1-D90F-51B2-8FB3-532E9E363B71}" dt="2026-03-05T18:03:51.290" v="252" actId="478"/>
            <ac:spMkLst>
              <pc:docMk/>
              <pc:sldMasterMk cId="1147068374" sldId="2147483656"/>
              <pc:sldLayoutMk cId="3150148662" sldId="2147483657"/>
              <ac:spMk id="4" creationId="{9D923E9C-B9CD-C070-BEA7-1F075A48485C}"/>
            </ac:spMkLst>
          </pc:spChg>
        </pc:sldLayoutChg>
      </pc:sldMasterChg>
      <pc:sldMasterChg chg="modSp mod modSldLayout">
        <pc:chgData name="La Vita, Ananda" userId="3ebe7548-d070-426d-abb4-f1c765502eb0" providerId="ADAL" clId="{9CE389C1-D90F-51B2-8FB3-532E9E363B71}" dt="2026-03-05T18:06:25.248" v="270" actId="6014"/>
        <pc:sldMasterMkLst>
          <pc:docMk/>
          <pc:sldMasterMk cId="2457221049" sldId="2147483658"/>
        </pc:sldMasterMkLst>
        <pc:picChg chg="mod ord">
          <ac:chgData name="La Vita, Ananda" userId="3ebe7548-d070-426d-abb4-f1c765502eb0" providerId="ADAL" clId="{9CE389C1-D90F-51B2-8FB3-532E9E363B71}" dt="2026-02-15T01:11:41.320" v="177" actId="962"/>
          <ac:picMkLst>
            <pc:docMk/>
            <pc:sldMasterMk cId="2457221049" sldId="2147483658"/>
            <ac:picMk id="4" creationId="{4D4E87D5-C0EB-428C-140C-1A0E6144F717}"/>
          </ac:picMkLst>
        </pc:picChg>
        <pc:picChg chg="mod">
          <ac:chgData name="La Vita, Ananda" userId="3ebe7548-d070-426d-abb4-f1c765502eb0" providerId="ADAL" clId="{9CE389C1-D90F-51B2-8FB3-532E9E363B71}" dt="2026-02-15T01:07:58.530" v="62" actId="962"/>
          <ac:picMkLst>
            <pc:docMk/>
            <pc:sldMasterMk cId="2457221049" sldId="2147483658"/>
            <ac:picMk id="8" creationId="{858ACDCA-FA50-E858-8649-BD414DC84425}"/>
          </ac:picMkLst>
        </pc:picChg>
        <pc:sldLayoutChg chg="addSp delSp modSp mod">
          <pc:chgData name="La Vita, Ananda" userId="3ebe7548-d070-426d-abb4-f1c765502eb0" providerId="ADAL" clId="{9CE389C1-D90F-51B2-8FB3-532E9E363B71}" dt="2026-03-05T18:03:58.823" v="253" actId="478"/>
          <pc:sldLayoutMkLst>
            <pc:docMk/>
            <pc:sldMasterMk cId="2457221049" sldId="2147483658"/>
            <pc:sldLayoutMk cId="2159253772" sldId="2147483659"/>
          </pc:sldLayoutMkLst>
          <pc:spChg chg="add del mod">
            <ac:chgData name="La Vita, Ananda" userId="3ebe7548-d070-426d-abb4-f1c765502eb0" providerId="ADAL" clId="{9CE389C1-D90F-51B2-8FB3-532E9E363B71}" dt="2026-03-05T18:03:58.823" v="253" actId="478"/>
            <ac:spMkLst>
              <pc:docMk/>
              <pc:sldMasterMk cId="2457221049" sldId="2147483658"/>
              <pc:sldLayoutMk cId="2159253772" sldId="2147483659"/>
              <ac:spMk id="4" creationId="{9B72EB6B-A568-E522-EFD6-822D17E70590}"/>
            </ac:spMkLst>
          </pc:spChg>
        </pc:sldLayoutChg>
      </pc:sldMasterChg>
      <pc:sldMasterChg chg="modSp mod modSldLayout">
        <pc:chgData name="La Vita, Ananda" userId="3ebe7548-d070-426d-abb4-f1c765502eb0" providerId="ADAL" clId="{9CE389C1-D90F-51B2-8FB3-532E9E363B71}" dt="2026-03-05T18:06:18.140" v="269" actId="6014"/>
        <pc:sldMasterMkLst>
          <pc:docMk/>
          <pc:sldMasterMk cId="3194256134" sldId="2147483660"/>
        </pc:sldMasterMkLst>
        <pc:picChg chg="mod ord">
          <ac:chgData name="La Vita, Ananda" userId="3ebe7548-d070-426d-abb4-f1c765502eb0" providerId="ADAL" clId="{9CE389C1-D90F-51B2-8FB3-532E9E363B71}" dt="2026-02-15T01:14:37.815" v="208" actId="13244"/>
          <ac:picMkLst>
            <pc:docMk/>
            <pc:sldMasterMk cId="3194256134" sldId="2147483660"/>
            <ac:picMk id="4" creationId="{7D97DDEE-F0AA-B3F9-1771-95731BE5AC33}"/>
          </ac:picMkLst>
        </pc:picChg>
        <pc:picChg chg="mod">
          <ac:chgData name="La Vita, Ananda" userId="3ebe7548-d070-426d-abb4-f1c765502eb0" providerId="ADAL" clId="{9CE389C1-D90F-51B2-8FB3-532E9E363B71}" dt="2026-02-15T01:08:05.499" v="64" actId="962"/>
          <ac:picMkLst>
            <pc:docMk/>
            <pc:sldMasterMk cId="3194256134" sldId="2147483660"/>
            <ac:picMk id="8" creationId="{155F2587-428D-15C8-691B-12A9008C6543}"/>
          </ac:picMkLst>
        </pc:picChg>
        <pc:sldLayoutChg chg="addSp delSp modSp mod">
          <pc:chgData name="La Vita, Ananda" userId="3ebe7548-d070-426d-abb4-f1c765502eb0" providerId="ADAL" clId="{9CE389C1-D90F-51B2-8FB3-532E9E363B71}" dt="2026-03-05T18:04:04.888" v="254" actId="478"/>
          <pc:sldLayoutMkLst>
            <pc:docMk/>
            <pc:sldMasterMk cId="3194256134" sldId="2147483660"/>
            <pc:sldLayoutMk cId="3691543425" sldId="2147483661"/>
          </pc:sldLayoutMkLst>
          <pc:spChg chg="add del mod ord">
            <ac:chgData name="La Vita, Ananda" userId="3ebe7548-d070-426d-abb4-f1c765502eb0" providerId="ADAL" clId="{9CE389C1-D90F-51B2-8FB3-532E9E363B71}" dt="2026-03-05T18:04:04.888" v="254" actId="478"/>
            <ac:spMkLst>
              <pc:docMk/>
              <pc:sldMasterMk cId="3194256134" sldId="2147483660"/>
              <pc:sldLayoutMk cId="3691543425" sldId="2147483661"/>
              <ac:spMk id="4" creationId="{B35F8515-1F93-0A2F-1294-5E0B6080A9D0}"/>
            </ac:spMkLst>
          </pc:spChg>
        </pc:sldLayoutChg>
      </pc:sldMasterChg>
      <pc:sldMasterChg chg="modSp mod modSldLayout">
        <pc:chgData name="La Vita, Ananda" userId="3ebe7548-d070-426d-abb4-f1c765502eb0" providerId="ADAL" clId="{9CE389C1-D90F-51B2-8FB3-532E9E363B71}" dt="2026-03-05T18:06:10.783" v="268" actId="6014"/>
        <pc:sldMasterMkLst>
          <pc:docMk/>
          <pc:sldMasterMk cId="2321704165" sldId="2147483662"/>
        </pc:sldMasterMkLst>
        <pc:picChg chg="mod">
          <ac:chgData name="La Vita, Ananda" userId="3ebe7548-d070-426d-abb4-f1c765502eb0" providerId="ADAL" clId="{9CE389C1-D90F-51B2-8FB3-532E9E363B71}" dt="2026-02-15T01:11:54.285" v="181" actId="962"/>
          <ac:picMkLst>
            <pc:docMk/>
            <pc:sldMasterMk cId="2321704165" sldId="2147483662"/>
            <ac:picMk id="4" creationId="{530E185A-CA6B-DE9C-A695-4CE669867805}"/>
          </ac:picMkLst>
        </pc:picChg>
        <pc:picChg chg="mod">
          <ac:chgData name="La Vita, Ananda" userId="3ebe7548-d070-426d-abb4-f1c765502eb0" providerId="ADAL" clId="{9CE389C1-D90F-51B2-8FB3-532E9E363B71}" dt="2026-02-15T01:08:13.215" v="66" actId="962"/>
          <ac:picMkLst>
            <pc:docMk/>
            <pc:sldMasterMk cId="2321704165" sldId="2147483662"/>
            <ac:picMk id="8" creationId="{2B10117C-1037-1A4F-3E15-4BE222FE5A9D}"/>
          </ac:picMkLst>
        </pc:picChg>
        <pc:sldLayoutChg chg="addSp delSp modSp mod">
          <pc:chgData name="La Vita, Ananda" userId="3ebe7548-d070-426d-abb4-f1c765502eb0" providerId="ADAL" clId="{9CE389C1-D90F-51B2-8FB3-532E9E363B71}" dt="2026-03-05T18:04:11.671" v="255" actId="478"/>
          <pc:sldLayoutMkLst>
            <pc:docMk/>
            <pc:sldMasterMk cId="2321704165" sldId="2147483662"/>
            <pc:sldLayoutMk cId="132908005" sldId="2147483663"/>
          </pc:sldLayoutMkLst>
          <pc:spChg chg="add del mod">
            <ac:chgData name="La Vita, Ananda" userId="3ebe7548-d070-426d-abb4-f1c765502eb0" providerId="ADAL" clId="{9CE389C1-D90F-51B2-8FB3-532E9E363B71}" dt="2026-03-05T18:04:11.671" v="255" actId="478"/>
            <ac:spMkLst>
              <pc:docMk/>
              <pc:sldMasterMk cId="2321704165" sldId="2147483662"/>
              <pc:sldLayoutMk cId="132908005" sldId="2147483663"/>
              <ac:spMk id="4" creationId="{8DB91696-66BE-499D-EF47-659250DE14E9}"/>
            </ac:spMkLst>
          </pc:spChg>
        </pc:sldLayoutChg>
      </pc:sldMasterChg>
      <pc:sldMasterChg chg="modSp mod modSldLayout">
        <pc:chgData name="La Vita, Ananda" userId="3ebe7548-d070-426d-abb4-f1c765502eb0" providerId="ADAL" clId="{9CE389C1-D90F-51B2-8FB3-532E9E363B71}" dt="2026-03-05T18:06:04.115" v="267" actId="6014"/>
        <pc:sldMasterMkLst>
          <pc:docMk/>
          <pc:sldMasterMk cId="2439671506" sldId="2147483664"/>
        </pc:sldMasterMkLst>
        <pc:picChg chg="mod ord">
          <ac:chgData name="La Vita, Ananda" userId="3ebe7548-d070-426d-abb4-f1c765502eb0" providerId="ADAL" clId="{9CE389C1-D90F-51B2-8FB3-532E9E363B71}" dt="2026-02-15T01:12:00.218" v="183" actId="962"/>
          <ac:picMkLst>
            <pc:docMk/>
            <pc:sldMasterMk cId="2439671506" sldId="2147483664"/>
            <ac:picMk id="4" creationId="{F7C83A3E-5FC2-5CFC-FD1F-0EAE43B0EC99}"/>
          </ac:picMkLst>
        </pc:picChg>
        <pc:picChg chg="mod">
          <ac:chgData name="La Vita, Ananda" userId="3ebe7548-d070-426d-abb4-f1c765502eb0" providerId="ADAL" clId="{9CE389C1-D90F-51B2-8FB3-532E9E363B71}" dt="2026-02-15T01:08:18.655" v="68" actId="962"/>
          <ac:picMkLst>
            <pc:docMk/>
            <pc:sldMasterMk cId="2439671506" sldId="2147483664"/>
            <ac:picMk id="8" creationId="{8CC06FEE-7E96-F731-3982-64DD37A6E2B4}"/>
          </ac:picMkLst>
        </pc:picChg>
        <pc:sldLayoutChg chg="addSp delSp modSp mod">
          <pc:chgData name="La Vita, Ananda" userId="3ebe7548-d070-426d-abb4-f1c765502eb0" providerId="ADAL" clId="{9CE389C1-D90F-51B2-8FB3-532E9E363B71}" dt="2026-03-05T18:04:20.776" v="256" actId="478"/>
          <pc:sldLayoutMkLst>
            <pc:docMk/>
            <pc:sldMasterMk cId="2439671506" sldId="2147483664"/>
            <pc:sldLayoutMk cId="3222198608" sldId="2147483665"/>
          </pc:sldLayoutMkLst>
          <pc:spChg chg="add del mod ord">
            <ac:chgData name="La Vita, Ananda" userId="3ebe7548-d070-426d-abb4-f1c765502eb0" providerId="ADAL" clId="{9CE389C1-D90F-51B2-8FB3-532E9E363B71}" dt="2026-03-05T18:04:20.776" v="256" actId="478"/>
            <ac:spMkLst>
              <pc:docMk/>
              <pc:sldMasterMk cId="2439671506" sldId="2147483664"/>
              <pc:sldLayoutMk cId="3222198608" sldId="2147483665"/>
              <ac:spMk id="4" creationId="{BF2DA277-36E1-A712-C1FD-697731995161}"/>
            </ac:spMkLst>
          </pc:spChg>
        </pc:sldLayoutChg>
      </pc:sldMasterChg>
      <pc:sldMasterChg chg="modSp mod modSldLayout">
        <pc:chgData name="La Vita, Ananda" userId="3ebe7548-d070-426d-abb4-f1c765502eb0" providerId="ADAL" clId="{9CE389C1-D90F-51B2-8FB3-532E9E363B71}" dt="2026-03-05T18:06:43.996" v="272" actId="6014"/>
        <pc:sldMasterMkLst>
          <pc:docMk/>
          <pc:sldMasterMk cId="1202035448" sldId="2147483666"/>
        </pc:sldMasterMkLst>
        <pc:picChg chg="mod">
          <ac:chgData name="La Vita, Ananda" userId="3ebe7548-d070-426d-abb4-f1c765502eb0" providerId="ADAL" clId="{9CE389C1-D90F-51B2-8FB3-532E9E363B71}" dt="2026-02-15T01:11:25.746" v="173" actId="962"/>
          <ac:picMkLst>
            <pc:docMk/>
            <pc:sldMasterMk cId="1202035448" sldId="2147483666"/>
            <ac:picMk id="4" creationId="{687DD97E-7462-961D-6BE1-FF0F08F28E62}"/>
          </ac:picMkLst>
        </pc:picChg>
        <pc:picChg chg="mod">
          <ac:chgData name="La Vita, Ananda" userId="3ebe7548-d070-426d-abb4-f1c765502eb0" providerId="ADAL" clId="{9CE389C1-D90F-51B2-8FB3-532E9E363B71}" dt="2026-02-15T00:50:56.423" v="27" actId="962"/>
          <ac:picMkLst>
            <pc:docMk/>
            <pc:sldMasterMk cId="1202035448" sldId="2147483666"/>
            <ac:picMk id="8" creationId="{D5BD6AAE-3C11-4E2A-390D-BFC0E6C060E3}"/>
          </ac:picMkLst>
        </pc:picChg>
        <pc:sldLayoutChg chg="addSp delSp modSp mod">
          <pc:chgData name="La Vita, Ananda" userId="3ebe7548-d070-426d-abb4-f1c765502eb0" providerId="ADAL" clId="{9CE389C1-D90F-51B2-8FB3-532E9E363B71}" dt="2026-03-05T18:03:46.096" v="251" actId="478"/>
          <pc:sldLayoutMkLst>
            <pc:docMk/>
            <pc:sldMasterMk cId="1202035448" sldId="2147483666"/>
            <pc:sldLayoutMk cId="1175508118" sldId="2147483667"/>
          </pc:sldLayoutMkLst>
          <pc:spChg chg="add del mod">
            <ac:chgData name="La Vita, Ananda" userId="3ebe7548-d070-426d-abb4-f1c765502eb0" providerId="ADAL" clId="{9CE389C1-D90F-51B2-8FB3-532E9E363B71}" dt="2026-03-05T18:03:46.096" v="251" actId="478"/>
            <ac:spMkLst>
              <pc:docMk/>
              <pc:sldMasterMk cId="1202035448" sldId="2147483666"/>
              <pc:sldLayoutMk cId="1175508118" sldId="2147483667"/>
              <ac:spMk id="4" creationId="{B7729AD0-7A73-561C-8F38-E236EDC03823}"/>
            </ac:spMkLst>
          </pc:spChg>
        </pc:sldLayoutChg>
      </pc:sldMasterChg>
      <pc:sldMasterChg chg="modSp mod modSldLayout">
        <pc:chgData name="La Vita, Ananda" userId="3ebe7548-d070-426d-abb4-f1c765502eb0" providerId="ADAL" clId="{9CE389C1-D90F-51B2-8FB3-532E9E363B71}" dt="2026-03-05T18:05:52.463" v="266" actId="6014"/>
        <pc:sldMasterMkLst>
          <pc:docMk/>
          <pc:sldMasterMk cId="831836048" sldId="2147483668"/>
        </pc:sldMasterMkLst>
        <pc:picChg chg="mod">
          <ac:chgData name="La Vita, Ananda" userId="3ebe7548-d070-426d-abb4-f1c765502eb0" providerId="ADAL" clId="{9CE389C1-D90F-51B2-8FB3-532E9E363B71}" dt="2026-02-15T01:12:05.451" v="185" actId="962"/>
          <ac:picMkLst>
            <pc:docMk/>
            <pc:sldMasterMk cId="831836048" sldId="2147483668"/>
            <ac:picMk id="4" creationId="{0E082BBF-8307-FEBA-A68E-6FDB65583234}"/>
          </ac:picMkLst>
        </pc:picChg>
        <pc:picChg chg="mod">
          <ac:chgData name="La Vita, Ananda" userId="3ebe7548-d070-426d-abb4-f1c765502eb0" providerId="ADAL" clId="{9CE389C1-D90F-51B2-8FB3-532E9E363B71}" dt="2026-02-15T01:08:25.420" v="70" actId="962"/>
          <ac:picMkLst>
            <pc:docMk/>
            <pc:sldMasterMk cId="831836048" sldId="2147483668"/>
            <ac:picMk id="8" creationId="{73A12CE6-C111-925A-CFC6-A582B8A329F9}"/>
          </ac:picMkLst>
        </pc:picChg>
        <pc:sldLayoutChg chg="addSp delSp modSp mod">
          <pc:chgData name="La Vita, Ananda" userId="3ebe7548-d070-426d-abb4-f1c765502eb0" providerId="ADAL" clId="{9CE389C1-D90F-51B2-8FB3-532E9E363B71}" dt="2026-03-05T18:04:26.569" v="257" actId="478"/>
          <pc:sldLayoutMkLst>
            <pc:docMk/>
            <pc:sldMasterMk cId="831836048" sldId="2147483668"/>
            <pc:sldLayoutMk cId="1456311157" sldId="2147483669"/>
          </pc:sldLayoutMkLst>
          <pc:spChg chg="add del mod">
            <ac:chgData name="La Vita, Ananda" userId="3ebe7548-d070-426d-abb4-f1c765502eb0" providerId="ADAL" clId="{9CE389C1-D90F-51B2-8FB3-532E9E363B71}" dt="2026-03-05T18:04:26.569" v="257" actId="478"/>
            <ac:spMkLst>
              <pc:docMk/>
              <pc:sldMasterMk cId="831836048" sldId="2147483668"/>
              <pc:sldLayoutMk cId="1456311157" sldId="2147483669"/>
              <ac:spMk id="4" creationId="{E9C58195-11E3-C108-ACBE-AF3679D05DA6}"/>
            </ac:spMkLst>
          </pc:spChg>
        </pc:sldLayoutChg>
      </pc:sldMasterChg>
      <pc:sldMasterChg chg="modSp mod modSldLayout">
        <pc:chgData name="La Vita, Ananda" userId="3ebe7548-d070-426d-abb4-f1c765502eb0" providerId="ADAL" clId="{9CE389C1-D90F-51B2-8FB3-532E9E363B71}" dt="2026-03-05T18:05:42.974" v="265" actId="6014"/>
        <pc:sldMasterMkLst>
          <pc:docMk/>
          <pc:sldMasterMk cId="4282130510" sldId="2147483670"/>
        </pc:sldMasterMkLst>
        <pc:picChg chg="mod ord">
          <ac:chgData name="La Vita, Ananda" userId="3ebe7548-d070-426d-abb4-f1c765502eb0" providerId="ADAL" clId="{9CE389C1-D90F-51B2-8FB3-532E9E363B71}" dt="2026-02-15T01:12:11.166" v="187" actId="962"/>
          <ac:picMkLst>
            <pc:docMk/>
            <pc:sldMasterMk cId="4282130510" sldId="2147483670"/>
            <ac:picMk id="4" creationId="{202F7D8C-7405-0402-D0B4-069DD400BEF9}"/>
          </ac:picMkLst>
        </pc:picChg>
        <pc:sldLayoutChg chg="addSp delSp modSp mod">
          <pc:chgData name="La Vita, Ananda" userId="3ebe7548-d070-426d-abb4-f1c765502eb0" providerId="ADAL" clId="{9CE389C1-D90F-51B2-8FB3-532E9E363B71}" dt="2026-03-05T18:04:32.672" v="258" actId="478"/>
          <pc:sldLayoutMkLst>
            <pc:docMk/>
            <pc:sldMasterMk cId="4282130510" sldId="2147483670"/>
            <pc:sldLayoutMk cId="3284195831" sldId="2147483671"/>
          </pc:sldLayoutMkLst>
          <pc:spChg chg="add del mod ord">
            <ac:chgData name="La Vita, Ananda" userId="3ebe7548-d070-426d-abb4-f1c765502eb0" providerId="ADAL" clId="{9CE389C1-D90F-51B2-8FB3-532E9E363B71}" dt="2026-03-05T18:04:32.672" v="258" actId="478"/>
            <ac:spMkLst>
              <pc:docMk/>
              <pc:sldMasterMk cId="4282130510" sldId="2147483670"/>
              <pc:sldLayoutMk cId="3284195831" sldId="2147483671"/>
              <ac:spMk id="4" creationId="{E035D566-096E-7119-1B50-04231CCD9429}"/>
            </ac:spMkLst>
          </pc:spChg>
        </pc:sldLayoutChg>
      </pc:sldMasterChg>
      <pc:sldMasterChg chg="modSp mod modSldLayout">
        <pc:chgData name="La Vita, Ananda" userId="3ebe7548-d070-426d-abb4-f1c765502eb0" providerId="ADAL" clId="{9CE389C1-D90F-51B2-8FB3-532E9E363B71}" dt="2026-03-05T18:05:34.163" v="264" actId="6014"/>
        <pc:sldMasterMkLst>
          <pc:docMk/>
          <pc:sldMasterMk cId="714835749" sldId="2147483672"/>
        </pc:sldMasterMkLst>
        <pc:picChg chg="mod ord">
          <ac:chgData name="La Vita, Ananda" userId="3ebe7548-d070-426d-abb4-f1c765502eb0" providerId="ADAL" clId="{9CE389C1-D90F-51B2-8FB3-532E9E363B71}" dt="2026-02-15T01:12:16.313" v="189" actId="962"/>
          <ac:picMkLst>
            <pc:docMk/>
            <pc:sldMasterMk cId="714835749" sldId="2147483672"/>
            <ac:picMk id="4" creationId="{F6417921-6535-4DAD-2834-9A4C090ED06F}"/>
          </ac:picMkLst>
        </pc:picChg>
        <pc:picChg chg="mod">
          <ac:chgData name="La Vita, Ananda" userId="3ebe7548-d070-426d-abb4-f1c765502eb0" providerId="ADAL" clId="{9CE389C1-D90F-51B2-8FB3-532E9E363B71}" dt="2026-02-15T01:05:44.622" v="53" actId="962"/>
          <ac:picMkLst>
            <pc:docMk/>
            <pc:sldMasterMk cId="714835749" sldId="2147483672"/>
            <ac:picMk id="8" creationId="{BBDD30B3-BF0E-7F19-A5A0-CF43D62C801C}"/>
          </ac:picMkLst>
        </pc:picChg>
        <pc:sldLayoutChg chg="addSp delSp modSp mod">
          <pc:chgData name="La Vita, Ananda" userId="3ebe7548-d070-426d-abb4-f1c765502eb0" providerId="ADAL" clId="{9CE389C1-D90F-51B2-8FB3-532E9E363B71}" dt="2026-03-05T18:04:52.886" v="259" actId="478"/>
          <pc:sldLayoutMkLst>
            <pc:docMk/>
            <pc:sldMasterMk cId="714835749" sldId="2147483672"/>
            <pc:sldLayoutMk cId="2639423344" sldId="2147483673"/>
          </pc:sldLayoutMkLst>
          <pc:spChg chg="add del mod ord">
            <ac:chgData name="La Vita, Ananda" userId="3ebe7548-d070-426d-abb4-f1c765502eb0" providerId="ADAL" clId="{9CE389C1-D90F-51B2-8FB3-532E9E363B71}" dt="2026-03-05T18:04:52.886" v="259" actId="478"/>
            <ac:spMkLst>
              <pc:docMk/>
              <pc:sldMasterMk cId="714835749" sldId="2147483672"/>
              <pc:sldLayoutMk cId="2639423344" sldId="2147483673"/>
              <ac:spMk id="4" creationId="{8B3A5DB0-2C81-08E2-BF41-7D725C52FC95}"/>
            </ac:spMkLst>
          </pc:spChg>
        </pc:sldLayoutChg>
      </pc:sldMasterChg>
      <pc:sldMasterChg chg="modSp mod modSldLayout">
        <pc:chgData name="La Vita, Ananda" userId="3ebe7548-d070-426d-abb4-f1c765502eb0" providerId="ADAL" clId="{9CE389C1-D90F-51B2-8FB3-532E9E363B71}" dt="2026-03-05T18:05:28.048" v="263" actId="6014"/>
        <pc:sldMasterMkLst>
          <pc:docMk/>
          <pc:sldMasterMk cId="1759195678" sldId="2147483674"/>
        </pc:sldMasterMkLst>
        <pc:picChg chg="mod ord">
          <ac:chgData name="La Vita, Ananda" userId="3ebe7548-d070-426d-abb4-f1c765502eb0" providerId="ADAL" clId="{9CE389C1-D90F-51B2-8FB3-532E9E363B71}" dt="2026-02-15T01:12:22.710" v="191" actId="962"/>
          <ac:picMkLst>
            <pc:docMk/>
            <pc:sldMasterMk cId="1759195678" sldId="2147483674"/>
            <ac:picMk id="4" creationId="{43C2AEE6-E519-4DEF-C880-10A37F9B50C0}"/>
          </ac:picMkLst>
        </pc:picChg>
        <pc:picChg chg="mod">
          <ac:chgData name="La Vita, Ananda" userId="3ebe7548-d070-426d-abb4-f1c765502eb0" providerId="ADAL" clId="{9CE389C1-D90F-51B2-8FB3-532E9E363B71}" dt="2026-02-15T01:06:01.971" v="55" actId="962"/>
          <ac:picMkLst>
            <pc:docMk/>
            <pc:sldMasterMk cId="1759195678" sldId="2147483674"/>
            <ac:picMk id="8" creationId="{FE255E0E-6993-B2E1-BF00-B6292A84C7BE}"/>
          </ac:picMkLst>
        </pc:picChg>
        <pc:sldLayoutChg chg="addSp delSp modSp mod">
          <pc:chgData name="La Vita, Ananda" userId="3ebe7548-d070-426d-abb4-f1c765502eb0" providerId="ADAL" clId="{9CE389C1-D90F-51B2-8FB3-532E9E363B71}" dt="2026-03-05T18:04:58.477" v="260" actId="478"/>
          <pc:sldLayoutMkLst>
            <pc:docMk/>
            <pc:sldMasterMk cId="1759195678" sldId="2147483674"/>
            <pc:sldLayoutMk cId="4139957052" sldId="2147483675"/>
          </pc:sldLayoutMkLst>
          <pc:spChg chg="add del mod ord">
            <ac:chgData name="La Vita, Ananda" userId="3ebe7548-d070-426d-abb4-f1c765502eb0" providerId="ADAL" clId="{9CE389C1-D90F-51B2-8FB3-532E9E363B71}" dt="2026-03-05T18:04:58.477" v="260" actId="478"/>
            <ac:spMkLst>
              <pc:docMk/>
              <pc:sldMasterMk cId="1759195678" sldId="2147483674"/>
              <pc:sldLayoutMk cId="4139957052" sldId="2147483675"/>
              <ac:spMk id="4" creationId="{19895606-AC09-64C0-F653-E99267A2363E}"/>
            </ac:spMkLst>
          </pc:spChg>
        </pc:sldLayoutChg>
      </pc:sldMasterChg>
      <pc:sldMasterChg chg="modSp mod modSldLayout">
        <pc:chgData name="La Vita, Ananda" userId="3ebe7548-d070-426d-abb4-f1c765502eb0" providerId="ADAL" clId="{9CE389C1-D90F-51B2-8FB3-532E9E363B71}" dt="2026-03-05T18:05:21.331" v="262" actId="6014"/>
        <pc:sldMasterMkLst>
          <pc:docMk/>
          <pc:sldMasterMk cId="1136558833" sldId="2147483676"/>
        </pc:sldMasterMkLst>
        <pc:picChg chg="mod">
          <ac:chgData name="La Vita, Ananda" userId="3ebe7548-d070-426d-abb4-f1c765502eb0" providerId="ADAL" clId="{9CE389C1-D90F-51B2-8FB3-532E9E363B71}" dt="2026-02-15T01:12:28.083" v="193" actId="962"/>
          <ac:picMkLst>
            <pc:docMk/>
            <pc:sldMasterMk cId="1136558833" sldId="2147483676"/>
            <ac:picMk id="4" creationId="{5E8B67FD-282A-4AE6-4C54-0E2236E5C900}"/>
          </ac:picMkLst>
        </pc:picChg>
        <pc:picChg chg="mod">
          <ac:chgData name="La Vita, Ananda" userId="3ebe7548-d070-426d-abb4-f1c765502eb0" providerId="ADAL" clId="{9CE389C1-D90F-51B2-8FB3-532E9E363B71}" dt="2026-02-15T01:06:54.743" v="60" actId="962"/>
          <ac:picMkLst>
            <pc:docMk/>
            <pc:sldMasterMk cId="1136558833" sldId="2147483676"/>
            <ac:picMk id="8" creationId="{EFC452EA-1834-D285-868B-474204535BF5}"/>
          </ac:picMkLst>
        </pc:picChg>
        <pc:sldLayoutChg chg="addSp delSp modSp mod">
          <pc:chgData name="La Vita, Ananda" userId="3ebe7548-d070-426d-abb4-f1c765502eb0" providerId="ADAL" clId="{9CE389C1-D90F-51B2-8FB3-532E9E363B71}" dt="2026-03-05T18:05:06.426" v="261" actId="478"/>
          <pc:sldLayoutMkLst>
            <pc:docMk/>
            <pc:sldMasterMk cId="1136558833" sldId="2147483676"/>
            <pc:sldLayoutMk cId="3409919452" sldId="2147483677"/>
          </pc:sldLayoutMkLst>
          <pc:spChg chg="add del mod">
            <ac:chgData name="La Vita, Ananda" userId="3ebe7548-d070-426d-abb4-f1c765502eb0" providerId="ADAL" clId="{9CE389C1-D90F-51B2-8FB3-532E9E363B71}" dt="2026-03-05T18:05:06.426" v="261" actId="478"/>
            <ac:spMkLst>
              <pc:docMk/>
              <pc:sldMasterMk cId="1136558833" sldId="2147483676"/>
              <pc:sldLayoutMk cId="3409919452" sldId="2147483677"/>
              <ac:spMk id="4" creationId="{16C66520-7179-1BC6-C980-B8211C3E4034}"/>
            </ac:spMkLst>
          </pc:sp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D233B-F545-D5B7-7A49-9830CCCCF7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66122"/>
            <a:ext cx="9144000" cy="125378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53F80D-648A-C1B1-D77C-F4A5EBBC7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82887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5383D-B948-E36C-8962-736B17FA7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691F1D-2B85-6E1B-396D-4A2844E24B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98984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22198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31B70-D1AF-7E8B-A2CD-016130B2E9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0338" y="1122363"/>
            <a:ext cx="745766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969BDA-C543-3049-80AA-980FE3FE27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0338" y="3602038"/>
            <a:ext cx="74576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56311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069D0-7522-7C6F-5652-8C80F2F350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64903"/>
            <a:ext cx="9144000" cy="104505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2659E3-61EC-AD96-187A-3BF82D35A2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84195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B22DA-0552-1218-0356-2BE0145B4E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45079"/>
            <a:ext cx="9144000" cy="96488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ADFE5E-1B04-9593-D718-639BFD9F5A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394233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22F4D-8EE9-CD7A-7B8B-74E9AD8CF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04661"/>
            <a:ext cx="9144000" cy="100530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F80CB6-DA8D-4B0E-BB62-B482EF56D5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39957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9EDB3-CDFC-5F72-B31F-054CFBBBDE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94721"/>
            <a:ext cx="9144000" cy="101524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BCA25-059A-CF35-2581-3FDE94DD12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09919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1555B-E725-8D68-0E45-16FCF49EE8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84783"/>
            <a:ext cx="9144000" cy="102518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7D5FAD-F947-8673-A4D6-1A605D26B2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49232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37C9B-0505-193A-E982-EAC96AB7AC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6504" y="1122363"/>
            <a:ext cx="6831496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28972-14E1-B9E7-068F-5AEC24F709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36502" y="3602038"/>
            <a:ext cx="6831497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59447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478B2-F4DE-9088-B3F6-72247C081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23172"/>
            <a:ext cx="9144000" cy="152766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53945A-B7A6-0B52-25D3-42DBFDEFBD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07716"/>
            <a:ext cx="9144000" cy="10594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23769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73CD3-1CBD-190B-0BC4-554BECC017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BDD63E-571F-5DFF-8076-7F5F7BCB91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75508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9CB12-049C-6873-5169-BE70974D5D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91068" y="1122363"/>
            <a:ext cx="757693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26AFBC-41B0-BDD2-9A87-20F288D6E8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91070" y="3602038"/>
            <a:ext cx="757693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0148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1FB53-F33B-A72D-AD0D-EE1B9ADDCC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56183"/>
            <a:ext cx="9144000" cy="125378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0EC4B0-DB19-840A-098E-BDE8ACF3AA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59253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BBEF0-AD14-6DE9-0D8B-E7A9DC0B59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5329"/>
            <a:ext cx="9144000" cy="111463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20E06D-3550-D227-8087-5A32C1DDEB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91543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F0F8-7BDC-8EB4-3462-1B6AE67C1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A7989E-A26D-3A5F-2C9E-49AAD39B92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2908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5F09FE-F3AD-A7DC-A852-8E585DB0B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University of Maryland Francis King Carey School of Law logo">
            <a:extLst>
              <a:ext uri="{FF2B5EF4-FFF2-40B4-BE49-F238E27FC236}">
                <a16:creationId xmlns:a16="http://schemas.microsoft.com/office/drawing/2014/main" id="{D12AE1E3-85B6-8942-B1F7-AF160312E8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9555" y="233294"/>
            <a:ext cx="1911624" cy="101903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76E971-AF54-D9C6-0029-9F1E0C4C0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162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654897-49D2-CB9F-DF29-6EAC1C049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298204"/>
            <a:ext cx="10515600" cy="1870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947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art with text: respect and integrity; well-being and sustainability; equity and justice; and innovation and discovery.">
            <a:extLst>
              <a:ext uri="{FF2B5EF4-FFF2-40B4-BE49-F238E27FC236}">
                <a16:creationId xmlns:a16="http://schemas.microsoft.com/office/drawing/2014/main" id="{8CC06FEE-7E96-F731-3982-64DD37A6E2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University of Maryland Francis King Carey School of Law logo">
            <a:extLst>
              <a:ext uri="{FF2B5EF4-FFF2-40B4-BE49-F238E27FC236}">
                <a16:creationId xmlns:a16="http://schemas.microsoft.com/office/drawing/2014/main" id="{F7C83A3E-5FC2-5CFC-FD1F-0EAE43B0EC9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2561" y="338483"/>
            <a:ext cx="1911624" cy="101903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7E3AA5-7C35-E26E-ACA3-0DF6CA200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050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DDA029-CA4A-4A13-F2DE-3AB3E3D03E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261001"/>
            <a:ext cx="10515600" cy="22394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9671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art with text: respect and integrity; well-being and sustainability; equity and justice; and innovation and discovery.">
            <a:extLst>
              <a:ext uri="{FF2B5EF4-FFF2-40B4-BE49-F238E27FC236}">
                <a16:creationId xmlns:a16="http://schemas.microsoft.com/office/drawing/2014/main" id="{73A12CE6-C111-925A-CFC6-A582B8A329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F11E9E-59C1-8551-319A-E916E0840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8695" y="365125"/>
            <a:ext cx="78751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1A7945-B588-AE21-4DE3-7D0F48ECA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78696" y="1835564"/>
            <a:ext cx="7875104" cy="3361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University of Maryland Francis King Carey School of Law logo">
            <a:extLst>
              <a:ext uri="{FF2B5EF4-FFF2-40B4-BE49-F238E27FC236}">
                <a16:creationId xmlns:a16="http://schemas.microsoft.com/office/drawing/2014/main" id="{0E082BBF-8307-FEBA-A68E-6FDB655832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54491" y="5532437"/>
            <a:ext cx="1911624" cy="101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836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circle, white, design&#10;&#10;Description automatically generated">
            <a:extLst>
              <a:ext uri="{FF2B5EF4-FFF2-40B4-BE49-F238E27FC236}">
                <a16:creationId xmlns:a16="http://schemas.microsoft.com/office/drawing/2014/main" id="{2AFD67AC-2174-B828-7B03-A372687CD1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University of Maryland Francis King Carey School of Law logo">
            <a:extLst>
              <a:ext uri="{FF2B5EF4-FFF2-40B4-BE49-F238E27FC236}">
                <a16:creationId xmlns:a16="http://schemas.microsoft.com/office/drawing/2014/main" id="{202F7D8C-7405-0402-D0B4-069DD400BE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40188" y="980315"/>
            <a:ext cx="1911624" cy="101903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DAC865-C622-0C18-ABAF-59AEF2341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246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87EE9-EA32-6934-E4CC-2F24D6411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747052"/>
            <a:ext cx="10515600" cy="2946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2130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BDD30B3-BF0E-7F19-A5A0-CF43D62C8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University of Maryland Francis King Carey School of Law logo">
            <a:extLst>
              <a:ext uri="{FF2B5EF4-FFF2-40B4-BE49-F238E27FC236}">
                <a16:creationId xmlns:a16="http://schemas.microsoft.com/office/drawing/2014/main" id="{F6417921-6535-4DAD-2834-9A4C090ED0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40188" y="263111"/>
            <a:ext cx="1911624" cy="101903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81FC41-E56D-6F91-48A7-D3D6E9AEC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715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598001-EEE4-CB5A-A75F-30C59657D5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127651"/>
            <a:ext cx="10515600" cy="2448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4835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E255E0E-6993-B2E1-BF00-B6292A84C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University of Maryland Francis King Carey School of Law logo">
            <a:extLst>
              <a:ext uri="{FF2B5EF4-FFF2-40B4-BE49-F238E27FC236}">
                <a16:creationId xmlns:a16="http://schemas.microsoft.com/office/drawing/2014/main" id="{43C2AEE6-E519-4DEF-C880-10A37F9B50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40188" y="254759"/>
            <a:ext cx="1911624" cy="101903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09B41C-75DA-ED99-2696-9A3E8DDAB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066677-5851-9ED6-13EE-015D274E6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3876"/>
            <a:ext cx="10515600" cy="1871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9195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FC452EA-1834-D285-868B-474204535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91225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C473F0-C047-D655-4B2A-F09D784C7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B97C44-8945-59DE-189F-A8339181A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432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University of Maryland Francis King Carey School of Law logo">
            <a:extLst>
              <a:ext uri="{FF2B5EF4-FFF2-40B4-BE49-F238E27FC236}">
                <a16:creationId xmlns:a16="http://schemas.microsoft.com/office/drawing/2014/main" id="{5E8B67FD-282A-4AE6-4C54-0E2236E5C90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35830" y="5647738"/>
            <a:ext cx="1911624" cy="101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58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E003A35-CF12-8FD5-5A10-72D3DE656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07F549-D244-5C42-345C-0A57B9B30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19A4AE-46DC-06BC-F24A-7059F6B99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54550"/>
            <a:ext cx="8278091" cy="2209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University of Maryland Francis King Carey School of Law logo">
            <a:extLst>
              <a:ext uri="{FF2B5EF4-FFF2-40B4-BE49-F238E27FC236}">
                <a16:creationId xmlns:a16="http://schemas.microsoft.com/office/drawing/2014/main" id="{6FD5431A-A4C4-1A45-2036-AB35E5323BD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54491" y="5532437"/>
            <a:ext cx="1911624" cy="101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47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3A2900-50A9-DB52-A549-A4E9874D4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360095-63FF-0393-F321-A0A099341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5530" y="375064"/>
            <a:ext cx="73582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B9BB63-AE79-755C-70A0-8E904998E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5529" y="1788456"/>
            <a:ext cx="7358271" cy="33103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University of Maryland Francis King Carey School of Law logo">
            <a:extLst>
              <a:ext uri="{FF2B5EF4-FFF2-40B4-BE49-F238E27FC236}">
                <a16:creationId xmlns:a16="http://schemas.microsoft.com/office/drawing/2014/main" id="{F38CDDBE-40A4-6D1F-8587-F57A680A1E0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80877" y="5600424"/>
            <a:ext cx="1911624" cy="101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605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38AB4B7-8B2A-69E1-DD29-5BCC93972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5185"/>
            <a:ext cx="12192000" cy="6858000"/>
          </a:xfrm>
          <a:prstGeom prst="rect">
            <a:avLst/>
          </a:prstGeom>
        </p:spPr>
      </p:pic>
      <p:pic>
        <p:nvPicPr>
          <p:cNvPr id="5" name="Picture 4" descr="University of Maryland Francis King Carey School of Law logo">
            <a:extLst>
              <a:ext uri="{FF2B5EF4-FFF2-40B4-BE49-F238E27FC236}">
                <a16:creationId xmlns:a16="http://schemas.microsoft.com/office/drawing/2014/main" id="{D8FE23CD-0EEA-8553-3B1D-B8BF6855214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8641" y="289271"/>
            <a:ext cx="2247232" cy="119794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884BBE-0B26-ABF9-C885-50ED054C4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59239"/>
            <a:ext cx="10515600" cy="907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7EDB76-E6F7-F485-8138-1D02D1404C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114799"/>
            <a:ext cx="10515600" cy="2062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6175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BD6AAE-3C11-4E2A-390D-BFC0E6C06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9817"/>
            <a:ext cx="12192000" cy="682818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4EEA48-8C18-388E-E501-9F4D3E39C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7D77F-1364-C0A0-6EAC-0EB7A230F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2478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University of Maryland Francis King Carey School of Law logo">
            <a:extLst>
              <a:ext uri="{FF2B5EF4-FFF2-40B4-BE49-F238E27FC236}">
                <a16:creationId xmlns:a16="http://schemas.microsoft.com/office/drawing/2014/main" id="{687DD97E-7462-961D-6BE1-FF0F08F28E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41727" y="5388045"/>
            <a:ext cx="2247232" cy="119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35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10A667-8966-E1D3-563F-BED2C0E7B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University of Maryland Francis King Carey School of Law logo">
            <a:extLst>
              <a:ext uri="{FF2B5EF4-FFF2-40B4-BE49-F238E27FC236}">
                <a16:creationId xmlns:a16="http://schemas.microsoft.com/office/drawing/2014/main" id="{F8D121F6-1B34-5650-DF75-366D50A659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9919" y="5497376"/>
            <a:ext cx="2030354" cy="108232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EC4CCB-4022-7693-1923-E243A6B97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8450" y="365125"/>
            <a:ext cx="78353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17EB2D-641F-15B2-AF53-5444C4606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18452" y="1825625"/>
            <a:ext cx="78353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7068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art with text: respect and integrity; well-being and sustainability; equity and justice; and innovation and discovery.">
            <a:extLst>
              <a:ext uri="{FF2B5EF4-FFF2-40B4-BE49-F238E27FC236}">
                <a16:creationId xmlns:a16="http://schemas.microsoft.com/office/drawing/2014/main" id="{858ACDCA-FA50-E858-8649-BD414DC844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EA89DE-1E56-EEB1-6150-AB34069BD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410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2B67CC-1C01-0C0A-EF16-C9544E395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319669"/>
            <a:ext cx="10515600" cy="1888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University of Maryland Francis King Carey School of Law logo">
            <a:extLst>
              <a:ext uri="{FF2B5EF4-FFF2-40B4-BE49-F238E27FC236}">
                <a16:creationId xmlns:a16="http://schemas.microsoft.com/office/drawing/2014/main" id="{4D4E87D5-C0EB-428C-140C-1A0E6144F7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55100" y="5514630"/>
            <a:ext cx="1911624" cy="101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221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art with text: respect and integrity; well-being and sustainability; equity and justice; and innovation and discovery.">
            <a:extLst>
              <a:ext uri="{FF2B5EF4-FFF2-40B4-BE49-F238E27FC236}">
                <a16:creationId xmlns:a16="http://schemas.microsoft.com/office/drawing/2014/main" id="{155F2587-428D-15C8-691B-12A9008C65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University of Maryland Francis King Carey School of Law logo">
            <a:extLst>
              <a:ext uri="{FF2B5EF4-FFF2-40B4-BE49-F238E27FC236}">
                <a16:creationId xmlns:a16="http://schemas.microsoft.com/office/drawing/2014/main" id="{7D97DDEE-F0AA-B3F9-1771-95731BE5AC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2804" y="369266"/>
            <a:ext cx="1911624" cy="101903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E0C8F1-D839-4C8B-D455-6B5783E90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85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B408B2-DAB3-95D8-6331-A392D4FBD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429000"/>
            <a:ext cx="10515600" cy="20406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4256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art with text: respect and integrity; well-being and sustainability; equity and justice; and innovation and discovery.">
            <a:extLst>
              <a:ext uri="{FF2B5EF4-FFF2-40B4-BE49-F238E27FC236}">
                <a16:creationId xmlns:a16="http://schemas.microsoft.com/office/drawing/2014/main" id="{2B10117C-1037-1A4F-3E15-4BE222FE5A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F7ABFE-BCBE-8A4A-2E66-24DCB301E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7338" y="375065"/>
            <a:ext cx="92864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AB395-C95C-19F3-5799-9340E7096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67338" y="1825625"/>
            <a:ext cx="9286461" cy="3427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University of Maryland Francis King Carey School of Law logo">
            <a:extLst>
              <a:ext uri="{FF2B5EF4-FFF2-40B4-BE49-F238E27FC236}">
                <a16:creationId xmlns:a16="http://schemas.microsoft.com/office/drawing/2014/main" id="{530E185A-CA6B-DE9C-A695-4CE66986780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85526" y="5463898"/>
            <a:ext cx="1911624" cy="101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04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ank box for alt text purposes - LOGO" descr="University of Maryland Francis King Carey School of Law logo">
            <a:extLst>
              <a:ext uri="{FF2B5EF4-FFF2-40B4-BE49-F238E27FC236}">
                <a16:creationId xmlns:a16="http://schemas.microsoft.com/office/drawing/2014/main" id="{70445057-AE58-9712-92E6-CB8D0B43E114}"/>
              </a:ext>
            </a:extLst>
          </p:cNvPr>
          <p:cNvSpPr/>
          <p:nvPr/>
        </p:nvSpPr>
        <p:spPr>
          <a:xfrm>
            <a:off x="210066" y="185350"/>
            <a:ext cx="2063577" cy="125377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946755-A1EF-23FE-4C6A-2713C229AC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9B962A-40CE-57C7-1062-00F0D6CEEB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Gotham SSm 4r"/>
              </a:rPr>
              <a:t>These are the standard PowerPoint templates for University of Maryland Francis King </a:t>
            </a:r>
            <a:r>
              <a:rPr lang="en-US" b="0" i="0">
                <a:solidFill>
                  <a:srgbClr val="333333"/>
                </a:solidFill>
                <a:effectLst/>
                <a:latin typeface="Gotham SSm 4r"/>
              </a:rPr>
              <a:t>Carey School of Law. </a:t>
            </a:r>
            <a:r>
              <a:rPr lang="en-US" b="0" i="0" dirty="0">
                <a:solidFill>
                  <a:srgbClr val="333333"/>
                </a:solidFill>
                <a:effectLst/>
                <a:latin typeface="Gotham SSm 4r"/>
              </a:rPr>
              <a:t>To see all the slides styles available in the deck, click “Insert” and then click “Insert New Slide”.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23361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custom design 1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custom design 1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custom design 1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custom design 1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custom design 1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custom design 1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 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 6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ustom design 7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ustom design 8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custom design 9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40</Words>
  <Application>Microsoft Macintosh PowerPoint</Application>
  <PresentationFormat>Widescreen</PresentationFormat>
  <Paragraphs>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1</vt:i4>
      </vt:variant>
    </vt:vector>
  </HeadingPairs>
  <TitlesOfParts>
    <vt:vector size="20" baseType="lpstr">
      <vt:lpstr>Arial</vt:lpstr>
      <vt:lpstr>Calibri</vt:lpstr>
      <vt:lpstr>Calibri Light</vt:lpstr>
      <vt:lpstr>Gotham SSm 4r</vt:lpstr>
      <vt:lpstr>custom design 1</vt:lpstr>
      <vt:lpstr>custom design 2</vt:lpstr>
      <vt:lpstr>custom design 3</vt:lpstr>
      <vt:lpstr>custom design 4</vt:lpstr>
      <vt:lpstr>custom design 5</vt:lpstr>
      <vt:lpstr>custom design 6</vt:lpstr>
      <vt:lpstr>custom design 7</vt:lpstr>
      <vt:lpstr>custom design 8</vt:lpstr>
      <vt:lpstr>custom design 9</vt:lpstr>
      <vt:lpstr>custom design 10</vt:lpstr>
      <vt:lpstr>custom design 11</vt:lpstr>
      <vt:lpstr>custom design 12</vt:lpstr>
      <vt:lpstr>custom design 13</vt:lpstr>
      <vt:lpstr>custom design 14</vt:lpstr>
      <vt:lpstr>custom design 15</vt:lpstr>
      <vt:lpstr>PowerPoint Presentation</vt:lpstr>
    </vt:vector>
  </TitlesOfParts>
  <Manager/>
  <Company>University of Maryland Baltimore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UM SOL PowerPoint Presentation</dc:title>
  <dc:subject/>
  <dc:creator>UM SOL </dc:creator>
  <cp:keywords>SOL</cp:keywords>
  <dc:description/>
  <cp:lastModifiedBy>La Vita, Ananda</cp:lastModifiedBy>
  <cp:revision>10</cp:revision>
  <dcterms:created xsi:type="dcterms:W3CDTF">2023-06-01T15:02:55Z</dcterms:created>
  <dcterms:modified xsi:type="dcterms:W3CDTF">2026-03-05T18:07:26Z</dcterms:modified>
  <cp:category/>
</cp:coreProperties>
</file>