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66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8" r:id="rId11"/>
    <p:sldMasterId id="2147483670" r:id="rId12"/>
    <p:sldMasterId id="2147483672" r:id="rId13"/>
    <p:sldMasterId id="2147483674" r:id="rId14"/>
    <p:sldMasterId id="2147483676" r:id="rId15"/>
  </p:sldMasterIdLst>
  <p:sldIdLst>
    <p:sldId id="25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68"/>
    <p:restoredTop sz="94737"/>
  </p:normalViewPr>
  <p:slideViewPr>
    <p:cSldViewPr snapToGrid="0">
      <p:cViewPr varScale="1">
        <p:scale>
          <a:sx n="112" d="100"/>
          <a:sy n="112" d="100"/>
        </p:scale>
        <p:origin x="22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10" Type="http://schemas.openxmlformats.org/officeDocument/2006/relationships/slideMaster" Target="slideMasters/slideMaster10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 Vita, Ananda" userId="3ebe7548-d070-426d-abb4-f1c765502eb0" providerId="ADAL" clId="{9CE389C1-D90F-51B2-8FB3-532E9E363B71}"/>
    <pc:docChg chg="undo custSel modSld modMainMaster">
      <pc:chgData name="La Vita, Ananda" userId="3ebe7548-d070-426d-abb4-f1c765502eb0" providerId="ADAL" clId="{9CE389C1-D90F-51B2-8FB3-532E9E363B71}" dt="2026-03-05T17:59:49.667" v="237" actId="478"/>
      <pc:docMkLst>
        <pc:docMk/>
      </pc:docMkLst>
      <pc:sldChg chg="addSp delSp modSp mod">
        <pc:chgData name="La Vita, Ananda" userId="3ebe7548-d070-426d-abb4-f1c765502eb0" providerId="ADAL" clId="{9CE389C1-D90F-51B2-8FB3-532E9E363B71}" dt="2026-03-05T17:47:13.888" v="195" actId="13244"/>
        <pc:sldMkLst>
          <pc:docMk/>
          <pc:sldMk cId="1814233615" sldId="256"/>
        </pc:sldMkLst>
        <pc:spChg chg="add mod ord modVis">
          <ac:chgData name="La Vita, Ananda" userId="3ebe7548-d070-426d-abb4-f1c765502eb0" providerId="ADAL" clId="{9CE389C1-D90F-51B2-8FB3-532E9E363B71}" dt="2026-03-05T17:47:13.888" v="195" actId="13244"/>
          <ac:spMkLst>
            <pc:docMk/>
            <pc:sldMk cId="1814233615" sldId="256"/>
            <ac:spMk id="4" creationId="{844E3CEF-8771-7F55-7254-C0D053DAF51F}"/>
          </ac:spMkLst>
        </pc:spChg>
      </pc:sldChg>
      <pc:sldMasterChg chg="modSp mod modSldLayout">
        <pc:chgData name="La Vita, Ananda" userId="3ebe7548-d070-426d-abb4-f1c765502eb0" providerId="ADAL" clId="{9CE389C1-D90F-51B2-8FB3-532E9E363B71}" dt="2026-03-05T17:59:49.667" v="237" actId="478"/>
        <pc:sldMasterMkLst>
          <pc:docMk/>
          <pc:sldMasterMk cId="3239477256" sldId="2147483648"/>
        </pc:sldMasterMkLst>
        <pc:picChg chg="mod ord">
          <ac:chgData name="La Vita, Ananda" userId="3ebe7548-d070-426d-abb4-f1c765502eb0" providerId="ADAL" clId="{9CE389C1-D90F-51B2-8FB3-532E9E363B71}" dt="2026-02-15T00:15:58.476" v="85" actId="13244"/>
          <ac:picMkLst>
            <pc:docMk/>
            <pc:sldMasterMk cId="3239477256" sldId="2147483648"/>
            <ac:picMk id="4" creationId="{70837305-7D6D-55F1-820B-23DCA55D5BBF}"/>
          </ac:picMkLst>
        </pc:picChg>
        <pc:picChg chg="mod">
          <ac:chgData name="La Vita, Ananda" userId="3ebe7548-d070-426d-abb4-f1c765502eb0" providerId="ADAL" clId="{9CE389C1-D90F-51B2-8FB3-532E9E363B71}" dt="2026-02-15T00:08:22.548" v="36" actId="962"/>
          <ac:picMkLst>
            <pc:docMk/>
            <pc:sldMasterMk cId="3239477256" sldId="2147483648"/>
            <ac:picMk id="7" creationId="{915F09FE-F3AD-A7DC-A852-8E585DB0B412}"/>
          </ac:picMkLst>
        </pc:picChg>
        <pc:sldLayoutChg chg="delSp modSp mod">
          <pc:chgData name="La Vita, Ananda" userId="3ebe7548-d070-426d-abb4-f1c765502eb0" providerId="ADAL" clId="{9CE389C1-D90F-51B2-8FB3-532E9E363B71}" dt="2026-03-05T17:59:49.667" v="237" actId="478"/>
          <pc:sldLayoutMkLst>
            <pc:docMk/>
            <pc:sldMasterMk cId="3239477256" sldId="2147483648"/>
            <pc:sldLayoutMk cId="3682887767" sldId="2147483649"/>
          </pc:sldLayoutMkLst>
          <pc:picChg chg="del mod ord">
            <ac:chgData name="La Vita, Ananda" userId="3ebe7548-d070-426d-abb4-f1c765502eb0" providerId="ADAL" clId="{9CE389C1-D90F-51B2-8FB3-532E9E363B71}" dt="2026-03-05T17:59:49.667" v="237" actId="478"/>
            <ac:picMkLst>
              <pc:docMk/>
              <pc:sldMasterMk cId="3239477256" sldId="2147483648"/>
              <pc:sldLayoutMk cId="3682887767" sldId="2147483649"/>
              <ac:picMk id="5" creationId="{BF6D8558-60EE-8CFE-D629-3E5C51330758}"/>
            </ac:picMkLst>
          </pc:picChg>
          <pc:picChg chg="del mod">
            <ac:chgData name="La Vita, Ananda" userId="3ebe7548-d070-426d-abb4-f1c765502eb0" providerId="ADAL" clId="{9CE389C1-D90F-51B2-8FB3-532E9E363B71}" dt="2026-03-05T17:59:48.471" v="236" actId="478"/>
            <ac:picMkLst>
              <pc:docMk/>
              <pc:sldMasterMk cId="3239477256" sldId="2147483648"/>
              <pc:sldLayoutMk cId="3682887767" sldId="2147483649"/>
              <ac:picMk id="8" creationId="{1502E40E-B75E-A47C-D62D-314D69B207BA}"/>
            </ac:picMkLst>
          </pc:pic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2:10.742" v="214" actId="478"/>
        <pc:sldMasterMkLst>
          <pc:docMk/>
          <pc:sldMasterMk cId="2061847314" sldId="2147483650"/>
        </pc:sldMasterMkLst>
        <pc:picChg chg="mod modVis">
          <ac:chgData name="La Vita, Ananda" userId="3ebe7548-d070-426d-abb4-f1c765502eb0" providerId="ADAL" clId="{9CE389C1-D90F-51B2-8FB3-532E9E363B71}" dt="2026-03-05T17:52:02.199" v="213" actId="14429"/>
          <ac:picMkLst>
            <pc:docMk/>
            <pc:sldMasterMk cId="2061847314" sldId="2147483650"/>
            <ac:picMk id="5" creationId="{2B0644B4-30F3-38D9-25CA-927833A80093}"/>
          </ac:picMkLst>
        </pc:picChg>
        <pc:picChg chg="mod">
          <ac:chgData name="La Vita, Ananda" userId="3ebe7548-d070-426d-abb4-f1c765502eb0" providerId="ADAL" clId="{9CE389C1-D90F-51B2-8FB3-532E9E363B71}" dt="2026-02-15T00:10:10.495" v="40" actId="962"/>
          <ac:picMkLst>
            <pc:docMk/>
            <pc:sldMasterMk cId="2061847314" sldId="2147483650"/>
            <ac:picMk id="8" creationId="{BE003A35-CF12-8FD5-5A10-72D3DE656FA1}"/>
          </ac:picMkLst>
        </pc:picChg>
        <pc:sldLayoutChg chg="addSp delSp modSp mod">
          <pc:chgData name="La Vita, Ananda" userId="3ebe7548-d070-426d-abb4-f1c765502eb0" providerId="ADAL" clId="{9CE389C1-D90F-51B2-8FB3-532E9E363B71}" dt="2026-03-05T17:52:10.742" v="214" actId="478"/>
          <pc:sldLayoutMkLst>
            <pc:docMk/>
            <pc:sldMasterMk cId="2061847314" sldId="2147483650"/>
            <pc:sldLayoutMk cId="3249232474" sldId="2147483651"/>
          </pc:sldLayoutMkLst>
          <pc:spChg chg="add del mod">
            <ac:chgData name="La Vita, Ananda" userId="3ebe7548-d070-426d-abb4-f1c765502eb0" providerId="ADAL" clId="{9CE389C1-D90F-51B2-8FB3-532E9E363B71}" dt="2026-03-05T17:52:10.742" v="214" actId="478"/>
            <ac:spMkLst>
              <pc:docMk/>
              <pc:sldMasterMk cId="2061847314" sldId="2147483650"/>
              <pc:sldLayoutMk cId="3249232474" sldId="2147483651"/>
              <ac:spMk id="4" creationId="{0032E419-A2B8-2D8B-F06E-6754736F609B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2:22.145" v="215" actId="478"/>
        <pc:sldMasterMkLst>
          <pc:docMk/>
          <pc:sldMasterMk cId="1421605551" sldId="2147483652"/>
        </pc:sldMasterMkLst>
        <pc:picChg chg="mod">
          <ac:chgData name="La Vita, Ananda" userId="3ebe7548-d070-426d-abb4-f1c765502eb0" providerId="ADAL" clId="{9CE389C1-D90F-51B2-8FB3-532E9E363B71}" dt="2026-02-15T00:10:27.755" v="45" actId="962"/>
          <ac:picMkLst>
            <pc:docMk/>
            <pc:sldMasterMk cId="1421605551" sldId="2147483652"/>
            <ac:picMk id="5" creationId="{28D7B45D-FCD5-21B3-B112-DE40102C03C9}"/>
          </ac:picMkLst>
        </pc:picChg>
        <pc:picChg chg="mod">
          <ac:chgData name="La Vita, Ananda" userId="3ebe7548-d070-426d-abb4-f1c765502eb0" providerId="ADAL" clId="{9CE389C1-D90F-51B2-8FB3-532E9E363B71}" dt="2026-02-15T00:10:24.755" v="43" actId="962"/>
          <ac:picMkLst>
            <pc:docMk/>
            <pc:sldMasterMk cId="1421605551" sldId="2147483652"/>
            <ac:picMk id="8" creationId="{023A2900-50A9-DB52-A549-A4E9874D4CD5}"/>
          </ac:picMkLst>
        </pc:picChg>
        <pc:sldLayoutChg chg="addSp delSp modSp mod">
          <pc:chgData name="La Vita, Ananda" userId="3ebe7548-d070-426d-abb4-f1c765502eb0" providerId="ADAL" clId="{9CE389C1-D90F-51B2-8FB3-532E9E363B71}" dt="2026-03-05T17:52:22.145" v="215" actId="478"/>
          <pc:sldLayoutMkLst>
            <pc:docMk/>
            <pc:sldMasterMk cId="1421605551" sldId="2147483652"/>
            <pc:sldLayoutMk cId="3659447633" sldId="2147483653"/>
          </pc:sldLayoutMkLst>
          <pc:spChg chg="add del mod">
            <ac:chgData name="La Vita, Ananda" userId="3ebe7548-d070-426d-abb4-f1c765502eb0" providerId="ADAL" clId="{9CE389C1-D90F-51B2-8FB3-532E9E363B71}" dt="2026-03-05T17:52:22.145" v="215" actId="478"/>
            <ac:spMkLst>
              <pc:docMk/>
              <pc:sldMasterMk cId="1421605551" sldId="2147483652"/>
              <pc:sldLayoutMk cId="3659447633" sldId="2147483653"/>
              <ac:spMk id="6" creationId="{009775F3-9BAA-1DA7-EB9F-94DA410079B7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2:32.420" v="216" actId="478"/>
        <pc:sldMasterMkLst>
          <pc:docMk/>
          <pc:sldMasterMk cId="3936175876" sldId="2147483654"/>
        </pc:sldMasterMkLst>
        <pc:picChg chg="mod">
          <ac:chgData name="La Vita, Ananda" userId="3ebe7548-d070-426d-abb4-f1c765502eb0" providerId="ADAL" clId="{9CE389C1-D90F-51B2-8FB3-532E9E363B71}" dt="2026-02-15T00:10:41.492" v="48" actId="962"/>
          <ac:picMkLst>
            <pc:docMk/>
            <pc:sldMasterMk cId="3936175876" sldId="2147483654"/>
            <ac:picMk id="6" creationId="{C1BB231E-CD79-7811-C302-3B24B286FBA6}"/>
          </ac:picMkLst>
        </pc:picChg>
        <pc:picChg chg="mod">
          <ac:chgData name="La Vita, Ananda" userId="3ebe7548-d070-426d-abb4-f1c765502eb0" providerId="ADAL" clId="{9CE389C1-D90F-51B2-8FB3-532E9E363B71}" dt="2026-02-15T00:10:38.403" v="46" actId="962"/>
          <ac:picMkLst>
            <pc:docMk/>
            <pc:sldMasterMk cId="3936175876" sldId="2147483654"/>
            <ac:picMk id="8" creationId="{F38AB4B7-8B2A-69E1-DD29-5BCC939724E9}"/>
          </ac:picMkLst>
        </pc:picChg>
        <pc:sldLayoutChg chg="addSp delSp modSp mod">
          <pc:chgData name="La Vita, Ananda" userId="3ebe7548-d070-426d-abb4-f1c765502eb0" providerId="ADAL" clId="{9CE389C1-D90F-51B2-8FB3-532E9E363B71}" dt="2026-03-05T17:52:32.420" v="216" actId="478"/>
          <pc:sldLayoutMkLst>
            <pc:docMk/>
            <pc:sldMasterMk cId="3936175876" sldId="2147483654"/>
            <pc:sldLayoutMk cId="823769450" sldId="2147483655"/>
          </pc:sldLayoutMkLst>
          <pc:spChg chg="add del mod ord">
            <ac:chgData name="La Vita, Ananda" userId="3ebe7548-d070-426d-abb4-f1c765502eb0" providerId="ADAL" clId="{9CE389C1-D90F-51B2-8FB3-532E9E363B71}" dt="2026-03-05T17:52:32.420" v="216" actId="478"/>
            <ac:spMkLst>
              <pc:docMk/>
              <pc:sldMasterMk cId="3936175876" sldId="2147483654"/>
              <pc:sldLayoutMk cId="823769450" sldId="2147483655"/>
              <ac:spMk id="4" creationId="{CF3788D1-FA2E-720E-1F88-29A9D46B028F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2:54.458" v="218" actId="478"/>
        <pc:sldMasterMkLst>
          <pc:docMk/>
          <pc:sldMasterMk cId="1147068374" sldId="2147483656"/>
        </pc:sldMasterMkLst>
        <pc:picChg chg="mod">
          <ac:chgData name="La Vita, Ananda" userId="3ebe7548-d070-426d-abb4-f1c765502eb0" providerId="ADAL" clId="{9CE389C1-D90F-51B2-8FB3-532E9E363B71}" dt="2026-02-15T00:11:12.572" v="54" actId="962"/>
          <ac:picMkLst>
            <pc:docMk/>
            <pc:sldMasterMk cId="1147068374" sldId="2147483656"/>
            <ac:picMk id="5" creationId="{42281122-CA0D-849E-4F65-83BBBDF47790}"/>
          </ac:picMkLst>
        </pc:picChg>
        <pc:picChg chg="mod">
          <ac:chgData name="La Vita, Ananda" userId="3ebe7548-d070-426d-abb4-f1c765502eb0" providerId="ADAL" clId="{9CE389C1-D90F-51B2-8FB3-532E9E363B71}" dt="2026-02-15T00:11:09.218" v="52" actId="962"/>
          <ac:picMkLst>
            <pc:docMk/>
            <pc:sldMasterMk cId="1147068374" sldId="2147483656"/>
            <ac:picMk id="8" creationId="{DE10A667-8966-E1D3-563F-BED2C0E7B560}"/>
          </ac:picMkLst>
        </pc:picChg>
        <pc:sldLayoutChg chg="addSp delSp modSp mod">
          <pc:chgData name="La Vita, Ananda" userId="3ebe7548-d070-426d-abb4-f1c765502eb0" providerId="ADAL" clId="{9CE389C1-D90F-51B2-8FB3-532E9E363B71}" dt="2026-03-05T17:52:54.458" v="218" actId="478"/>
          <pc:sldLayoutMkLst>
            <pc:docMk/>
            <pc:sldMasterMk cId="1147068374" sldId="2147483656"/>
            <pc:sldLayoutMk cId="3150148662" sldId="2147483657"/>
          </pc:sldLayoutMkLst>
          <pc:spChg chg="add del mod">
            <ac:chgData name="La Vita, Ananda" userId="3ebe7548-d070-426d-abb4-f1c765502eb0" providerId="ADAL" clId="{9CE389C1-D90F-51B2-8FB3-532E9E363B71}" dt="2026-03-05T17:52:54.458" v="218" actId="478"/>
            <ac:spMkLst>
              <pc:docMk/>
              <pc:sldMasterMk cId="1147068374" sldId="2147483656"/>
              <pc:sldLayoutMk cId="3150148662" sldId="2147483657"/>
              <ac:spMk id="4" creationId="{7C945B0A-4A7E-A86C-76AD-1A8B0256A77A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3:16.013" v="222" actId="478"/>
        <pc:sldMasterMkLst>
          <pc:docMk/>
          <pc:sldMasterMk cId="2457221049" sldId="2147483658"/>
        </pc:sldMasterMkLst>
        <pc:picChg chg="mod">
          <ac:chgData name="La Vita, Ananda" userId="3ebe7548-d070-426d-abb4-f1c765502eb0" providerId="ADAL" clId="{9CE389C1-D90F-51B2-8FB3-532E9E363B71}" dt="2026-02-15T00:11:25.044" v="56" actId="962"/>
          <ac:picMkLst>
            <pc:docMk/>
            <pc:sldMasterMk cId="2457221049" sldId="2147483658"/>
            <ac:picMk id="5" creationId="{6D5CFBDC-BA76-3230-9DD4-35E747204127}"/>
          </ac:picMkLst>
        </pc:picChg>
        <pc:picChg chg="mod">
          <ac:chgData name="La Vita, Ananda" userId="3ebe7548-d070-426d-abb4-f1c765502eb0" providerId="ADAL" clId="{9CE389C1-D90F-51B2-8FB3-532E9E363B71}" dt="2026-02-15T00:14:54.446" v="84" actId="962"/>
          <ac:picMkLst>
            <pc:docMk/>
            <pc:sldMasterMk cId="2457221049" sldId="2147483658"/>
            <ac:picMk id="8" creationId="{858ACDCA-FA50-E858-8649-BD414DC84425}"/>
          </ac:picMkLst>
        </pc:picChg>
        <pc:sldLayoutChg chg="addSp delSp modSp mod">
          <pc:chgData name="La Vita, Ananda" userId="3ebe7548-d070-426d-abb4-f1c765502eb0" providerId="ADAL" clId="{9CE389C1-D90F-51B2-8FB3-532E9E363B71}" dt="2026-03-05T17:53:16.013" v="222" actId="478"/>
          <pc:sldLayoutMkLst>
            <pc:docMk/>
            <pc:sldMasterMk cId="2457221049" sldId="2147483658"/>
            <pc:sldLayoutMk cId="2159253772" sldId="2147483659"/>
          </pc:sldLayoutMkLst>
          <pc:spChg chg="add del mod">
            <ac:chgData name="La Vita, Ananda" userId="3ebe7548-d070-426d-abb4-f1c765502eb0" providerId="ADAL" clId="{9CE389C1-D90F-51B2-8FB3-532E9E363B71}" dt="2026-03-05T17:53:02.237" v="219" actId="478"/>
            <ac:spMkLst>
              <pc:docMk/>
              <pc:sldMasterMk cId="2457221049" sldId="2147483658"/>
              <pc:sldLayoutMk cId="2159253772" sldId="2147483659"/>
              <ac:spMk id="4" creationId="{E7826D0B-6E2D-EC15-1530-2B8F003E86BC}"/>
            </ac:spMkLst>
          </pc:spChg>
          <pc:spChg chg="add del mod modVis">
            <ac:chgData name="La Vita, Ananda" userId="3ebe7548-d070-426d-abb4-f1c765502eb0" providerId="ADAL" clId="{9CE389C1-D90F-51B2-8FB3-532E9E363B71}" dt="2026-03-05T17:53:16.013" v="222" actId="478"/>
            <ac:spMkLst>
              <pc:docMk/>
              <pc:sldMasterMk cId="2457221049" sldId="2147483658"/>
              <pc:sldLayoutMk cId="2159253772" sldId="2147483659"/>
              <ac:spMk id="5" creationId="{625F382C-C71B-5228-53A8-78B5A1AEA114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3:34.408" v="226" actId="478"/>
        <pc:sldMasterMkLst>
          <pc:docMk/>
          <pc:sldMasterMk cId="3194256134" sldId="2147483660"/>
        </pc:sldMasterMkLst>
        <pc:picChg chg="mod ord modVis">
          <ac:chgData name="La Vita, Ananda" userId="3ebe7548-d070-426d-abb4-f1c765502eb0" providerId="ADAL" clId="{9CE389C1-D90F-51B2-8FB3-532E9E363B71}" dt="2026-03-05T17:53:25.600" v="224" actId="14429"/>
          <ac:picMkLst>
            <pc:docMk/>
            <pc:sldMasterMk cId="3194256134" sldId="2147483660"/>
            <ac:picMk id="5" creationId="{2305428B-CBE7-AE5D-BB3B-C96FF4721EAF}"/>
          </ac:picMkLst>
        </pc:picChg>
        <pc:picChg chg="mod">
          <ac:chgData name="La Vita, Ananda" userId="3ebe7548-d070-426d-abb4-f1c765502eb0" providerId="ADAL" clId="{9CE389C1-D90F-51B2-8FB3-532E9E363B71}" dt="2026-02-15T00:14:48.075" v="82" actId="962"/>
          <ac:picMkLst>
            <pc:docMk/>
            <pc:sldMasterMk cId="3194256134" sldId="2147483660"/>
            <ac:picMk id="8" creationId="{155F2587-428D-15C8-691B-12A9008C6543}"/>
          </ac:picMkLst>
        </pc:picChg>
        <pc:sldLayoutChg chg="addSp delSp modSp mod">
          <pc:chgData name="La Vita, Ananda" userId="3ebe7548-d070-426d-abb4-f1c765502eb0" providerId="ADAL" clId="{9CE389C1-D90F-51B2-8FB3-532E9E363B71}" dt="2026-03-05T17:53:34.408" v="226" actId="478"/>
          <pc:sldLayoutMkLst>
            <pc:docMk/>
            <pc:sldMasterMk cId="3194256134" sldId="2147483660"/>
            <pc:sldLayoutMk cId="3691543425" sldId="2147483661"/>
          </pc:sldLayoutMkLst>
          <pc:spChg chg="add del mod ord">
            <ac:chgData name="La Vita, Ananda" userId="3ebe7548-d070-426d-abb4-f1c765502eb0" providerId="ADAL" clId="{9CE389C1-D90F-51B2-8FB3-532E9E363B71}" dt="2026-03-05T17:53:31.183" v="225" actId="478"/>
            <ac:spMkLst>
              <pc:docMk/>
              <pc:sldMasterMk cId="3194256134" sldId="2147483660"/>
              <pc:sldLayoutMk cId="3691543425" sldId="2147483661"/>
              <ac:spMk id="4" creationId="{E715FC24-311C-91EF-F65C-9F24ADBFA36F}"/>
            </ac:spMkLst>
          </pc:spChg>
          <pc:spChg chg="add del mod">
            <ac:chgData name="La Vita, Ananda" userId="3ebe7548-d070-426d-abb4-f1c765502eb0" providerId="ADAL" clId="{9CE389C1-D90F-51B2-8FB3-532E9E363B71}" dt="2026-03-05T17:53:34.408" v="226" actId="478"/>
            <ac:spMkLst>
              <pc:docMk/>
              <pc:sldMasterMk cId="3194256134" sldId="2147483660"/>
              <pc:sldLayoutMk cId="3691543425" sldId="2147483661"/>
              <ac:spMk id="5" creationId="{7F289A8C-6FD1-5C78-0A3D-D3165B60AAB3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3:47.922" v="228" actId="478"/>
        <pc:sldMasterMkLst>
          <pc:docMk/>
          <pc:sldMasterMk cId="2321704165" sldId="2147483662"/>
        </pc:sldMasterMkLst>
        <pc:picChg chg="mod">
          <ac:chgData name="La Vita, Ananda" userId="3ebe7548-d070-426d-abb4-f1c765502eb0" providerId="ADAL" clId="{9CE389C1-D90F-51B2-8FB3-532E9E363B71}" dt="2026-02-15T00:14:40.415" v="80" actId="962"/>
          <ac:picMkLst>
            <pc:docMk/>
            <pc:sldMasterMk cId="2321704165" sldId="2147483662"/>
            <ac:picMk id="8" creationId="{2B10117C-1037-1A4F-3E15-4BE222FE5A9D}"/>
          </ac:picMkLst>
        </pc:picChg>
        <pc:sldLayoutChg chg="addSp delSp modSp mod">
          <pc:chgData name="La Vita, Ananda" userId="3ebe7548-d070-426d-abb4-f1c765502eb0" providerId="ADAL" clId="{9CE389C1-D90F-51B2-8FB3-532E9E363B71}" dt="2026-03-05T17:53:47.922" v="228" actId="478"/>
          <pc:sldLayoutMkLst>
            <pc:docMk/>
            <pc:sldMasterMk cId="2321704165" sldId="2147483662"/>
            <pc:sldLayoutMk cId="132908005" sldId="2147483663"/>
          </pc:sldLayoutMkLst>
          <pc:spChg chg="add del mod">
            <ac:chgData name="La Vita, Ananda" userId="3ebe7548-d070-426d-abb4-f1c765502eb0" providerId="ADAL" clId="{9CE389C1-D90F-51B2-8FB3-532E9E363B71}" dt="2026-03-05T17:53:45.820" v="227" actId="478"/>
            <ac:spMkLst>
              <pc:docMk/>
              <pc:sldMasterMk cId="2321704165" sldId="2147483662"/>
              <pc:sldLayoutMk cId="132908005" sldId="2147483663"/>
              <ac:spMk id="4" creationId="{6181D38E-A554-3190-A546-5B77436CFD3E}"/>
            </ac:spMkLst>
          </pc:spChg>
          <pc:spChg chg="add del mod">
            <ac:chgData name="La Vita, Ananda" userId="3ebe7548-d070-426d-abb4-f1c765502eb0" providerId="ADAL" clId="{9CE389C1-D90F-51B2-8FB3-532E9E363B71}" dt="2026-03-05T17:53:47.922" v="228" actId="478"/>
            <ac:spMkLst>
              <pc:docMk/>
              <pc:sldMasterMk cId="2321704165" sldId="2147483662"/>
              <pc:sldLayoutMk cId="132908005" sldId="2147483663"/>
              <ac:spMk id="5" creationId="{3F520495-FC12-3535-C956-B130D60393AF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4:03.314" v="229" actId="478"/>
        <pc:sldMasterMkLst>
          <pc:docMk/>
          <pc:sldMasterMk cId="2439671506" sldId="2147483664"/>
        </pc:sldMasterMkLst>
        <pc:picChg chg="mod">
          <ac:chgData name="La Vita, Ananda" userId="3ebe7548-d070-426d-abb4-f1c765502eb0" providerId="ADAL" clId="{9CE389C1-D90F-51B2-8FB3-532E9E363B71}" dt="2026-02-15T00:11:57.935" v="60" actId="962"/>
          <ac:picMkLst>
            <pc:docMk/>
            <pc:sldMasterMk cId="2439671506" sldId="2147483664"/>
            <ac:picMk id="5" creationId="{039858FF-DDC1-E319-A37C-DE37EE9FDA9A}"/>
          </ac:picMkLst>
        </pc:picChg>
        <pc:picChg chg="mod">
          <ac:chgData name="La Vita, Ananda" userId="3ebe7548-d070-426d-abb4-f1c765502eb0" providerId="ADAL" clId="{9CE389C1-D90F-51B2-8FB3-532E9E363B71}" dt="2026-02-15T00:14:30.913" v="78" actId="962"/>
          <ac:picMkLst>
            <pc:docMk/>
            <pc:sldMasterMk cId="2439671506" sldId="2147483664"/>
            <ac:picMk id="8" creationId="{8CC06FEE-7E96-F731-3982-64DD37A6E2B4}"/>
          </ac:picMkLst>
        </pc:picChg>
        <pc:sldLayoutChg chg="addSp delSp modSp mod">
          <pc:chgData name="La Vita, Ananda" userId="3ebe7548-d070-426d-abb4-f1c765502eb0" providerId="ADAL" clId="{9CE389C1-D90F-51B2-8FB3-532E9E363B71}" dt="2026-03-05T17:54:03.314" v="229" actId="478"/>
          <pc:sldLayoutMkLst>
            <pc:docMk/>
            <pc:sldMasterMk cId="2439671506" sldId="2147483664"/>
            <pc:sldLayoutMk cId="3222198608" sldId="2147483665"/>
          </pc:sldLayoutMkLst>
          <pc:spChg chg="mod">
            <ac:chgData name="La Vita, Ananda" userId="3ebe7548-d070-426d-abb4-f1c765502eb0" providerId="ADAL" clId="{9CE389C1-D90F-51B2-8FB3-532E9E363B71}" dt="2026-02-15T00:19:45.150" v="147" actId="14100"/>
            <ac:spMkLst>
              <pc:docMk/>
              <pc:sldMasterMk cId="2439671506" sldId="2147483664"/>
              <pc:sldLayoutMk cId="3222198608" sldId="2147483665"/>
              <ac:spMk id="2" creationId="{2E15383D-B948-E36C-8962-736B17FA7E41}"/>
            </ac:spMkLst>
          </pc:spChg>
          <pc:spChg chg="add del mod ord">
            <ac:chgData name="La Vita, Ananda" userId="3ebe7548-d070-426d-abb4-f1c765502eb0" providerId="ADAL" clId="{9CE389C1-D90F-51B2-8FB3-532E9E363B71}" dt="2026-03-05T17:54:03.314" v="229" actId="478"/>
            <ac:spMkLst>
              <pc:docMk/>
              <pc:sldMasterMk cId="2439671506" sldId="2147483664"/>
              <pc:sldLayoutMk cId="3222198608" sldId="2147483665"/>
              <ac:spMk id="4" creationId="{4FE33559-9866-5E29-896D-539F8F55B291}"/>
            </ac:spMkLst>
          </pc:spChg>
          <pc:spChg chg="add del mod">
            <ac:chgData name="La Vita, Ananda" userId="3ebe7548-d070-426d-abb4-f1c765502eb0" providerId="ADAL" clId="{9CE389C1-D90F-51B2-8FB3-532E9E363B71}" dt="2026-03-05T17:54:03.314" v="229" actId="478"/>
            <ac:spMkLst>
              <pc:docMk/>
              <pc:sldMasterMk cId="2439671506" sldId="2147483664"/>
              <pc:sldLayoutMk cId="3222198608" sldId="2147483665"/>
              <ac:spMk id="5" creationId="{0A55EC35-0AAC-5271-DCB4-F7AC10B2C3DF}"/>
            </ac:spMkLst>
          </pc:spChg>
        </pc:sldLayoutChg>
      </pc:sldMasterChg>
      <pc:sldMasterChg chg="addSp delSp modSp mod modSldLayout">
        <pc:chgData name="La Vita, Ananda" userId="3ebe7548-d070-426d-abb4-f1c765502eb0" providerId="ADAL" clId="{9CE389C1-D90F-51B2-8FB3-532E9E363B71}" dt="2026-03-05T17:52:44.449" v="217" actId="478"/>
        <pc:sldMasterMkLst>
          <pc:docMk/>
          <pc:sldMasterMk cId="1202035448" sldId="2147483666"/>
        </pc:sldMasterMkLst>
        <pc:picChg chg="mod">
          <ac:chgData name="La Vita, Ananda" userId="3ebe7548-d070-426d-abb4-f1c765502eb0" providerId="ADAL" clId="{9CE389C1-D90F-51B2-8FB3-532E9E363B71}" dt="2026-02-15T00:10:59.557" v="51" actId="962"/>
          <ac:picMkLst>
            <pc:docMk/>
            <pc:sldMasterMk cId="1202035448" sldId="2147483666"/>
            <ac:picMk id="4" creationId="{E50DD0AC-78A7-F392-4DD0-919E6559822A}"/>
          </ac:picMkLst>
        </pc:picChg>
        <pc:picChg chg="mod">
          <ac:chgData name="La Vita, Ananda" userId="3ebe7548-d070-426d-abb4-f1c765502eb0" providerId="ADAL" clId="{9CE389C1-D90F-51B2-8FB3-532E9E363B71}" dt="2026-02-15T00:10:56.069" v="49" actId="962"/>
          <ac:picMkLst>
            <pc:docMk/>
            <pc:sldMasterMk cId="1202035448" sldId="2147483666"/>
            <ac:picMk id="8" creationId="{D5BD6AAE-3C11-4E2A-390D-BFC0E6C060E3}"/>
          </ac:picMkLst>
        </pc:picChg>
        <pc:sldLayoutChg chg="addSp delSp modSp mod">
          <pc:chgData name="La Vita, Ananda" userId="3ebe7548-d070-426d-abb4-f1c765502eb0" providerId="ADAL" clId="{9CE389C1-D90F-51B2-8FB3-532E9E363B71}" dt="2026-03-05T17:52:44.449" v="217" actId="478"/>
          <pc:sldLayoutMkLst>
            <pc:docMk/>
            <pc:sldMasterMk cId="1202035448" sldId="2147483666"/>
            <pc:sldLayoutMk cId="1175508118" sldId="2147483667"/>
          </pc:sldLayoutMkLst>
          <pc:spChg chg="add del mod">
            <ac:chgData name="La Vita, Ananda" userId="3ebe7548-d070-426d-abb4-f1c765502eb0" providerId="ADAL" clId="{9CE389C1-D90F-51B2-8FB3-532E9E363B71}" dt="2026-03-05T17:52:44.449" v="217" actId="478"/>
            <ac:spMkLst>
              <pc:docMk/>
              <pc:sldMasterMk cId="1202035448" sldId="2147483666"/>
              <pc:sldLayoutMk cId="1175508118" sldId="2147483667"/>
              <ac:spMk id="4" creationId="{F61150E8-8697-5FBE-327D-85AF0D1B9468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4:19.508" v="231" actId="478"/>
        <pc:sldMasterMkLst>
          <pc:docMk/>
          <pc:sldMasterMk cId="831836048" sldId="2147483668"/>
        </pc:sldMasterMkLst>
        <pc:spChg chg="mod">
          <ac:chgData name="La Vita, Ananda" userId="3ebe7548-d070-426d-abb4-f1c765502eb0" providerId="ADAL" clId="{9CE389C1-D90F-51B2-8FB3-532E9E363B71}" dt="2026-03-05T17:54:15.197" v="230" actId="14100"/>
          <ac:spMkLst>
            <pc:docMk/>
            <pc:sldMasterMk cId="831836048" sldId="2147483668"/>
            <ac:spMk id="3" creationId="{041A7945-B588-AE21-4DE3-7D0F48ECA12C}"/>
          </ac:spMkLst>
        </pc:spChg>
        <pc:picChg chg="mod">
          <ac:chgData name="La Vita, Ananda" userId="3ebe7548-d070-426d-abb4-f1c765502eb0" providerId="ADAL" clId="{9CE389C1-D90F-51B2-8FB3-532E9E363B71}" dt="2026-02-15T00:12:04.798" v="62" actId="962"/>
          <ac:picMkLst>
            <pc:docMk/>
            <pc:sldMasterMk cId="831836048" sldId="2147483668"/>
            <ac:picMk id="5" creationId="{4BD18343-6738-4048-56D9-1EC5ADD67E9C}"/>
          </ac:picMkLst>
        </pc:picChg>
        <pc:picChg chg="mod">
          <ac:chgData name="La Vita, Ananda" userId="3ebe7548-d070-426d-abb4-f1c765502eb0" providerId="ADAL" clId="{9CE389C1-D90F-51B2-8FB3-532E9E363B71}" dt="2026-02-15T00:14:21.232" v="76" actId="962"/>
          <ac:picMkLst>
            <pc:docMk/>
            <pc:sldMasterMk cId="831836048" sldId="2147483668"/>
            <ac:picMk id="8" creationId="{73A12CE6-C111-925A-CFC6-A582B8A329F9}"/>
          </ac:picMkLst>
        </pc:picChg>
        <pc:sldLayoutChg chg="addSp delSp modSp mod">
          <pc:chgData name="La Vita, Ananda" userId="3ebe7548-d070-426d-abb4-f1c765502eb0" providerId="ADAL" clId="{9CE389C1-D90F-51B2-8FB3-532E9E363B71}" dt="2026-03-05T17:54:19.508" v="231" actId="478"/>
          <pc:sldLayoutMkLst>
            <pc:docMk/>
            <pc:sldMasterMk cId="831836048" sldId="2147483668"/>
            <pc:sldLayoutMk cId="1456311157" sldId="2147483669"/>
          </pc:sldLayoutMkLst>
          <pc:spChg chg="add del mod">
            <ac:chgData name="La Vita, Ananda" userId="3ebe7548-d070-426d-abb4-f1c765502eb0" providerId="ADAL" clId="{9CE389C1-D90F-51B2-8FB3-532E9E363B71}" dt="2026-03-05T17:54:19.508" v="231" actId="478"/>
            <ac:spMkLst>
              <pc:docMk/>
              <pc:sldMasterMk cId="831836048" sldId="2147483668"/>
              <pc:sldLayoutMk cId="1456311157" sldId="2147483669"/>
              <ac:spMk id="4" creationId="{DF2E0475-4B8F-0AD1-6808-782D4394B393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4:30.584" v="232" actId="478"/>
        <pc:sldMasterMkLst>
          <pc:docMk/>
          <pc:sldMasterMk cId="4282130510" sldId="2147483670"/>
        </pc:sldMasterMkLst>
        <pc:picChg chg="mod ord">
          <ac:chgData name="La Vita, Ananda" userId="3ebe7548-d070-426d-abb4-f1c765502eb0" providerId="ADAL" clId="{9CE389C1-D90F-51B2-8FB3-532E9E363B71}" dt="2026-02-15T00:20:30.847" v="155" actId="13244"/>
          <ac:picMkLst>
            <pc:docMk/>
            <pc:sldMasterMk cId="4282130510" sldId="2147483670"/>
            <ac:picMk id="5" creationId="{B8B87209-A01F-521E-F7DC-0854CB54F05F}"/>
          </ac:picMkLst>
        </pc:picChg>
        <pc:picChg chg="mod">
          <ac:chgData name="La Vita, Ananda" userId="3ebe7548-d070-426d-abb4-f1c765502eb0" providerId="ADAL" clId="{9CE389C1-D90F-51B2-8FB3-532E9E363B71}" dt="2026-02-15T00:12:20.736" v="65" actId="962"/>
          <ac:picMkLst>
            <pc:docMk/>
            <pc:sldMasterMk cId="4282130510" sldId="2147483670"/>
            <ac:picMk id="8" creationId="{2AFD67AC-2174-B828-7B03-A372687CD120}"/>
          </ac:picMkLst>
        </pc:picChg>
        <pc:sldLayoutChg chg="addSp delSp modSp mod">
          <pc:chgData name="La Vita, Ananda" userId="3ebe7548-d070-426d-abb4-f1c765502eb0" providerId="ADAL" clId="{9CE389C1-D90F-51B2-8FB3-532E9E363B71}" dt="2026-03-05T17:54:30.584" v="232" actId="478"/>
          <pc:sldLayoutMkLst>
            <pc:docMk/>
            <pc:sldMasterMk cId="4282130510" sldId="2147483670"/>
            <pc:sldLayoutMk cId="3284195831" sldId="2147483671"/>
          </pc:sldLayoutMkLst>
          <pc:spChg chg="add del mod ord">
            <ac:chgData name="La Vita, Ananda" userId="3ebe7548-d070-426d-abb4-f1c765502eb0" providerId="ADAL" clId="{9CE389C1-D90F-51B2-8FB3-532E9E363B71}" dt="2026-03-05T17:54:30.584" v="232" actId="478"/>
            <ac:spMkLst>
              <pc:docMk/>
              <pc:sldMasterMk cId="4282130510" sldId="2147483670"/>
              <pc:sldLayoutMk cId="3284195831" sldId="2147483671"/>
              <ac:spMk id="4" creationId="{E5AEE6CA-355A-0C89-6637-8749B6C7508A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4:41.883" v="233" actId="14100"/>
        <pc:sldMasterMkLst>
          <pc:docMk/>
          <pc:sldMasterMk cId="714835749" sldId="2147483672"/>
        </pc:sldMasterMkLst>
        <pc:picChg chg="mod ord">
          <ac:chgData name="La Vita, Ananda" userId="3ebe7548-d070-426d-abb4-f1c765502eb0" providerId="ADAL" clId="{9CE389C1-D90F-51B2-8FB3-532E9E363B71}" dt="2026-02-15T00:20:24.597" v="154" actId="13244"/>
          <ac:picMkLst>
            <pc:docMk/>
            <pc:sldMasterMk cId="714835749" sldId="2147483672"/>
            <ac:picMk id="5" creationId="{0AF83FFF-4808-B28C-C284-D17AAB550015}"/>
          </ac:picMkLst>
        </pc:picChg>
        <pc:picChg chg="mod">
          <ac:chgData name="La Vita, Ananda" userId="3ebe7548-d070-426d-abb4-f1c765502eb0" providerId="ADAL" clId="{9CE389C1-D90F-51B2-8FB3-532E9E363B71}" dt="2026-02-15T00:12:32.551" v="68" actId="962"/>
          <ac:picMkLst>
            <pc:docMk/>
            <pc:sldMasterMk cId="714835749" sldId="2147483672"/>
            <ac:picMk id="8" creationId="{BBDD30B3-BF0E-7F19-A5A0-CF43D62C801C}"/>
          </ac:picMkLst>
        </pc:picChg>
        <pc:sldLayoutChg chg="modSp mod">
          <pc:chgData name="La Vita, Ananda" userId="3ebe7548-d070-426d-abb4-f1c765502eb0" providerId="ADAL" clId="{9CE389C1-D90F-51B2-8FB3-532E9E363B71}" dt="2026-03-05T17:54:41.883" v="233" actId="14100"/>
          <pc:sldLayoutMkLst>
            <pc:docMk/>
            <pc:sldMasterMk cId="714835749" sldId="2147483672"/>
            <pc:sldLayoutMk cId="2639423344" sldId="2147483673"/>
          </pc:sldLayoutMkLst>
          <pc:spChg chg="mod">
            <ac:chgData name="La Vita, Ananda" userId="3ebe7548-d070-426d-abb4-f1c765502eb0" providerId="ADAL" clId="{9CE389C1-D90F-51B2-8FB3-532E9E363B71}" dt="2026-03-05T17:54:41.883" v="233" actId="14100"/>
            <ac:spMkLst>
              <pc:docMk/>
              <pc:sldMasterMk cId="714835749" sldId="2147483672"/>
              <pc:sldLayoutMk cId="2639423344" sldId="2147483673"/>
              <ac:spMk id="2" creationId="{5BCB22DA-0552-1218-0356-2BE0145B4E5F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4:50.341" v="234" actId="478"/>
        <pc:sldMasterMkLst>
          <pc:docMk/>
          <pc:sldMasterMk cId="1759195678" sldId="2147483674"/>
        </pc:sldMasterMkLst>
        <pc:picChg chg="mod ord">
          <ac:chgData name="La Vita, Ananda" userId="3ebe7548-d070-426d-abb4-f1c765502eb0" providerId="ADAL" clId="{9CE389C1-D90F-51B2-8FB3-532E9E363B71}" dt="2026-02-15T00:20:46.614" v="156" actId="13244"/>
          <ac:picMkLst>
            <pc:docMk/>
            <pc:sldMasterMk cId="1759195678" sldId="2147483674"/>
            <ac:picMk id="5" creationId="{06FDE79A-D95F-A64D-784F-3F3AEFB150F4}"/>
          </ac:picMkLst>
        </pc:picChg>
        <pc:picChg chg="mod">
          <ac:chgData name="La Vita, Ananda" userId="3ebe7548-d070-426d-abb4-f1c765502eb0" providerId="ADAL" clId="{9CE389C1-D90F-51B2-8FB3-532E9E363B71}" dt="2026-02-15T00:13:19.131" v="71" actId="962"/>
          <ac:picMkLst>
            <pc:docMk/>
            <pc:sldMasterMk cId="1759195678" sldId="2147483674"/>
            <ac:picMk id="8" creationId="{FE255E0E-6993-B2E1-BF00-B6292A84C7BE}"/>
          </ac:picMkLst>
        </pc:picChg>
        <pc:sldLayoutChg chg="addSp delSp modSp mod">
          <pc:chgData name="La Vita, Ananda" userId="3ebe7548-d070-426d-abb4-f1c765502eb0" providerId="ADAL" clId="{9CE389C1-D90F-51B2-8FB3-532E9E363B71}" dt="2026-03-05T17:54:50.341" v="234" actId="478"/>
          <pc:sldLayoutMkLst>
            <pc:docMk/>
            <pc:sldMasterMk cId="1759195678" sldId="2147483674"/>
            <pc:sldLayoutMk cId="4139957052" sldId="2147483675"/>
          </pc:sldLayoutMkLst>
          <pc:spChg chg="add del mod ord">
            <ac:chgData name="La Vita, Ananda" userId="3ebe7548-d070-426d-abb4-f1c765502eb0" providerId="ADAL" clId="{9CE389C1-D90F-51B2-8FB3-532E9E363B71}" dt="2026-03-05T17:54:50.341" v="234" actId="478"/>
            <ac:spMkLst>
              <pc:docMk/>
              <pc:sldMasterMk cId="1759195678" sldId="2147483674"/>
              <pc:sldLayoutMk cId="4139957052" sldId="2147483675"/>
              <ac:spMk id="4" creationId="{28337F55-ABFD-FDAB-F918-EEB1D3F77F93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4:58.921" v="235" actId="478"/>
        <pc:sldMasterMkLst>
          <pc:docMk/>
          <pc:sldMasterMk cId="1136558833" sldId="2147483676"/>
        </pc:sldMasterMkLst>
        <pc:picChg chg="mod">
          <ac:chgData name="La Vita, Ananda" userId="3ebe7548-d070-426d-abb4-f1c765502eb0" providerId="ADAL" clId="{9CE389C1-D90F-51B2-8FB3-532E9E363B71}" dt="2026-02-15T00:13:28.751" v="74" actId="962"/>
          <ac:picMkLst>
            <pc:docMk/>
            <pc:sldMasterMk cId="1136558833" sldId="2147483676"/>
            <ac:picMk id="5" creationId="{3AC03663-E904-EBE8-7A39-D20F86AB025A}"/>
          </ac:picMkLst>
        </pc:picChg>
        <pc:picChg chg="mod">
          <ac:chgData name="La Vita, Ananda" userId="3ebe7548-d070-426d-abb4-f1c765502eb0" providerId="ADAL" clId="{9CE389C1-D90F-51B2-8FB3-532E9E363B71}" dt="2026-02-15T00:13:26.030" v="72" actId="962"/>
          <ac:picMkLst>
            <pc:docMk/>
            <pc:sldMasterMk cId="1136558833" sldId="2147483676"/>
            <ac:picMk id="8" creationId="{EFC452EA-1834-D285-868B-474204535BF5}"/>
          </ac:picMkLst>
        </pc:picChg>
        <pc:sldLayoutChg chg="addSp delSp modSp mod">
          <pc:chgData name="La Vita, Ananda" userId="3ebe7548-d070-426d-abb4-f1c765502eb0" providerId="ADAL" clId="{9CE389C1-D90F-51B2-8FB3-532E9E363B71}" dt="2026-03-05T17:54:58.921" v="235" actId="478"/>
          <pc:sldLayoutMkLst>
            <pc:docMk/>
            <pc:sldMasterMk cId="1136558833" sldId="2147483676"/>
            <pc:sldLayoutMk cId="3409919452" sldId="2147483677"/>
          </pc:sldLayoutMkLst>
          <pc:spChg chg="add del mod">
            <ac:chgData name="La Vita, Ananda" userId="3ebe7548-d070-426d-abb4-f1c765502eb0" providerId="ADAL" clId="{9CE389C1-D90F-51B2-8FB3-532E9E363B71}" dt="2026-03-05T17:54:58.921" v="235" actId="478"/>
            <ac:spMkLst>
              <pc:docMk/>
              <pc:sldMasterMk cId="1136558833" sldId="2147483676"/>
              <pc:sldLayoutMk cId="3409919452" sldId="2147483677"/>
              <ac:spMk id="4" creationId="{4AA0B6ED-98A7-1F2A-A641-4076F64031CD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233B-F545-D5B7-7A49-9830CCCCF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6122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3F80D-648A-C1B1-D77C-F4A5EBBC7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88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383D-B948-E36C-8962-736B17FA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38391"/>
            <a:ext cx="9144000" cy="207157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91F1D-2B85-6E1B-396D-4A2844E2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98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219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1B70-D1AF-7E8B-A2CD-016130B2E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0338" y="1122363"/>
            <a:ext cx="74576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69BDA-C543-3049-80AA-980FE3FE2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0338" y="3602038"/>
            <a:ext cx="74576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1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69D0-7522-7C6F-5652-8C80F2F3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59E3-61EC-AD96-187A-3BF82D35A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22DA-0552-1218-0356-2BE0145B4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DFE5E-1B04-9593-D718-639BFD9F5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942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2F4D-8EE9-CD7A-7B8B-74E9AD8CF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661"/>
            <a:ext cx="9144000" cy="10053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80CB6-DA8D-4B0E-BB62-B482EF56D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95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EDB3-CDFC-5F72-B31F-054CFBBB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721"/>
            <a:ext cx="9144000" cy="10152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BCA25-059A-CF35-2581-3FDE94DD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91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555B-E725-8D68-0E45-16FCF49EE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783"/>
            <a:ext cx="9144000" cy="10251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D5FAD-F947-8673-A4D6-1A605D26B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2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7C9B-0505-193A-E982-EAC96AB7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04" y="1122363"/>
            <a:ext cx="68314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28972-14E1-B9E7-068F-5AEC24F7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2" y="3602038"/>
            <a:ext cx="68314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94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78B2-F4DE-9088-B3F6-72247C08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3172"/>
            <a:ext cx="9144000" cy="1527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945A-B7A6-0B52-25D3-42DBFDEF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7716"/>
            <a:ext cx="9144000" cy="1059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CD3-1CBD-190B-0BC4-554BECC01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D63E-571F-5DFF-8076-7F5F7BCB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50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CB12-049C-6873-5169-BE70974D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68" y="1122363"/>
            <a:ext cx="757693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6AFBC-41B0-BDD2-9A87-20F288D6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070" y="3602038"/>
            <a:ext cx="75769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4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FB53-F33B-A72D-AD0D-EE1B9ADDC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3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C4B0-DB19-840A-098E-BDE8ACF3A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25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BEF0-AD14-6DE9-0D8B-E7A9DC0B5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5329"/>
            <a:ext cx="9144000" cy="1114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0E06D-3550-D227-8087-5A32C1DD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5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F0F8-7BDC-8EB4-3462-1B6AE67C1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989E-A26D-3A5F-2C9E-49AAD39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9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emf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emf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emf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emf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emf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5F09FE-F3AD-A7DC-A852-8E585DB0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Dentistry logo">
            <a:extLst>
              <a:ext uri="{FF2B5EF4-FFF2-40B4-BE49-F238E27FC236}">
                <a16:creationId xmlns:a16="http://schemas.microsoft.com/office/drawing/2014/main" id="{70837305-7D6D-55F1-820B-23DCA55D5B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7261" y="294309"/>
            <a:ext cx="2240795" cy="9580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6E971-AF54-D9C6-0029-9F1E0C4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7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4897-49D2-CB9F-DF29-6EAC1C04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90700"/>
            <a:ext cx="10515600" cy="1870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8CC06FEE-7E96-F731-3982-64DD37A6E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E3AA5-7C35-E26E-ACA3-0DF6CA20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05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DA029-CA4A-4A13-F2DE-3AB3E3D03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61001"/>
            <a:ext cx="10515600" cy="223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039858FF-DDC1-E319-A37C-DE37EE9FDA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7627" y="296001"/>
            <a:ext cx="2240795" cy="9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73A12CE6-C111-925A-CFC6-A582B8A32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11E9E-59C1-8551-319A-E916E084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5" y="365125"/>
            <a:ext cx="7875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7945-B588-AE21-4DE3-7D0F48EC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6" y="1835564"/>
            <a:ext cx="7875104" cy="3314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4BD18343-6738-4048-56D9-1EC5ADD67E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71383" y="5524915"/>
            <a:ext cx="2240795" cy="9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FD67AC-2174-B828-7B03-A372687CD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B8B87209-A01F-521E-F7DC-0854CB54F0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5602" y="865914"/>
            <a:ext cx="2240795" cy="9580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AC865-C622-0C18-ABAF-59AEF234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7EE9-EA32-6934-E4CC-2F24D6411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47052"/>
            <a:ext cx="10515600" cy="294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13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D30B3-BF0E-7F19-A5A0-CF43D62C8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0AF83FFF-4808-B28C-C284-D17AAB5500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5602" y="324127"/>
            <a:ext cx="2240795" cy="9580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1FC41-E56D-6F91-48A7-D3D6E9AEC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1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98001-EEE4-CB5A-A75F-30C59657D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27651"/>
            <a:ext cx="10515600" cy="2448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483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255E0E-6993-B2E1-BF00-B6292A84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06FDE79A-D95F-A64D-784F-3F3AEFB150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5602" y="336689"/>
            <a:ext cx="2240795" cy="9580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9B41C-75DA-ED99-2696-9A3E8D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6677-5851-9ED6-13EE-015D274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73876"/>
            <a:ext cx="10515600" cy="18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1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C452EA-1834-D285-868B-47420453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473F0-C047-D655-4B2A-F09D784C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97C44-8945-59DE-189F-A8339181A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3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3AC03663-E904-EBE8-7A39-D20F86AB02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71383" y="5524915"/>
            <a:ext cx="2240795" cy="9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003A35-CF12-8FD5-5A10-72D3DE65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7F549-D244-5C42-345C-0A57B9B3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9A4AE-46DC-06BC-F24A-7059F6B99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54550"/>
            <a:ext cx="8146774" cy="220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2B0644B4-30F3-38D9-25CA-927833A800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39779" y="5629932"/>
            <a:ext cx="2240795" cy="9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3A2900-50A9-DB52-A549-A4E9874D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60095-63FF-0393-F321-A0A09934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530" y="375064"/>
            <a:ext cx="7358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9BB63-AE79-755C-70A0-8E904998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5529" y="1788456"/>
            <a:ext cx="7358271" cy="3310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28D7B45D-FCD5-21B3-B112-DE40102C03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71383" y="5524915"/>
            <a:ext cx="2240795" cy="9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8AB4B7-8B2A-69E1-DD29-5BCC93972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9" y="-4693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84BBE-0B26-ABF9-C885-50ED054C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9239"/>
            <a:ext cx="10515600" cy="90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EDB76-E6F7-F485-8138-1D02D140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14799"/>
            <a:ext cx="10515600" cy="206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University of Maryland School of Dentistry logo">
            <a:extLst>
              <a:ext uri="{FF2B5EF4-FFF2-40B4-BE49-F238E27FC236}">
                <a16:creationId xmlns:a16="http://schemas.microsoft.com/office/drawing/2014/main" id="{C1BB231E-CD79-7811-C302-3B24B286FB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7626" y="334065"/>
            <a:ext cx="2450024" cy="104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7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BD6AAE-3C11-4E2A-390D-BFC0E6C06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817"/>
            <a:ext cx="12192000" cy="682818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4EEA48-8C18-388E-E501-9F4D3E39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D77F-1364-C0A0-6EAC-0EB7A230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478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School of Dentistry logo">
            <a:extLst>
              <a:ext uri="{FF2B5EF4-FFF2-40B4-BE49-F238E27FC236}">
                <a16:creationId xmlns:a16="http://schemas.microsoft.com/office/drawing/2014/main" id="{E50DD0AC-78A7-F392-4DD0-919E655982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32235" y="5445401"/>
            <a:ext cx="2450024" cy="104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10A667-8966-E1D3-563F-BED2C0E7B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C4CCB-4022-7693-1923-E243A6B9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450" y="365125"/>
            <a:ext cx="7835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7EB2D-641F-15B2-AF53-5444C4606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452" y="1825625"/>
            <a:ext cx="78353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42281122-CA0D-849E-4F65-83BBBDF4779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0350" y="5641561"/>
            <a:ext cx="2101312" cy="89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858ACDCA-FA50-E858-8649-BD414DC844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A89DE-1E56-EEB1-6150-AB34069B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1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67CC-1C01-0C0A-EF16-C9544E395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9669"/>
            <a:ext cx="10515600" cy="188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6D5CFBDC-BA76-3230-9DD4-35E7472041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71383" y="5524915"/>
            <a:ext cx="2240795" cy="9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2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155F2587-428D-15C8-691B-12A9008C6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Dentistry logo">
            <a:extLst>
              <a:ext uri="{FF2B5EF4-FFF2-40B4-BE49-F238E27FC236}">
                <a16:creationId xmlns:a16="http://schemas.microsoft.com/office/drawing/2014/main" id="{2305428B-CBE7-AE5D-BB3B-C96FF4721E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5232" y="331719"/>
            <a:ext cx="2240795" cy="9580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0C8F1-D839-4C8B-D455-6B5783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08B2-DAB3-95D8-6331-A392D4FB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204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2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2B10117C-1037-1A4F-3E15-4BE222FE5A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7ABFE-BCBE-8A4A-2E66-24DCB301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375065"/>
            <a:ext cx="9286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B395-C95C-19F3-5799-9340E7096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338" y="1825625"/>
            <a:ext cx="9286461" cy="3427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5A5114-BCFD-DC06-1F8B-ACAD5CC99B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71383" y="5524915"/>
            <a:ext cx="2240795" cy="9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School of Dentistry logo">
            <a:extLst>
              <a:ext uri="{FF2B5EF4-FFF2-40B4-BE49-F238E27FC236}">
                <a16:creationId xmlns:a16="http://schemas.microsoft.com/office/drawing/2014/main" id="{844E3CEF-8771-7F55-7254-C0D053DAF51F}"/>
              </a:ext>
            </a:extLst>
          </p:cNvPr>
          <p:cNvSpPr/>
          <p:nvPr/>
        </p:nvSpPr>
        <p:spPr>
          <a:xfrm>
            <a:off x="395417" y="345989"/>
            <a:ext cx="2358670" cy="9820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46755-A1EF-23FE-4C6A-2713C229A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B962A-40CE-57C7-1062-00F0D6CEEB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Gotham SSm 4r"/>
              </a:rPr>
              <a:t>These are the standard PowerPoint templates for all UMB schools. To see all the slides styles available in the deck, click “Insert” and then click “Insert New Slide”. </a:t>
            </a:r>
            <a:b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3361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ustom Design 1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ustom Design 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Custom Design 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Custom Design 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 1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Custom Design 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ustom Design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ustom Design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35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</vt:i4>
      </vt:variant>
    </vt:vector>
  </HeadingPairs>
  <TitlesOfParts>
    <vt:vector size="21" baseType="lpstr">
      <vt:lpstr>Arial</vt:lpstr>
      <vt:lpstr>Arial</vt:lpstr>
      <vt:lpstr>Calibri</vt:lpstr>
      <vt:lpstr>Calibri Light</vt:lpstr>
      <vt:lpstr>Gotham SSm 4r</vt:lpstr>
      <vt:lpstr>Custom design 1</vt:lpstr>
      <vt:lpstr>Custom Design 2</vt:lpstr>
      <vt:lpstr>Custom Design 3</vt:lpstr>
      <vt:lpstr>Custom Design 4</vt:lpstr>
      <vt:lpstr>Custom Design 5</vt:lpstr>
      <vt:lpstr>Custom Design 6</vt:lpstr>
      <vt:lpstr>Custom Design 7</vt:lpstr>
      <vt:lpstr>Custom Design 8</vt:lpstr>
      <vt:lpstr>Custom Design 9</vt:lpstr>
      <vt:lpstr>Custom Design 10</vt:lpstr>
      <vt:lpstr>Custom Design 11</vt:lpstr>
      <vt:lpstr>Custom Design 12</vt:lpstr>
      <vt:lpstr>Custom Design 13</vt:lpstr>
      <vt:lpstr>Custom Design 14</vt:lpstr>
      <vt:lpstr>Custom Design 15</vt:lpstr>
      <vt:lpstr>PowerPoint Presentation</vt:lpstr>
    </vt:vector>
  </TitlesOfParts>
  <Manager/>
  <Company>University of Maryland Baltimore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School of Dentistry Presentation</dc:title>
  <dc:subject/>
  <dc:creator>UM SOD</dc:creator>
  <cp:keywords/>
  <dc:description/>
  <cp:lastModifiedBy>La Vita, Ananda</cp:lastModifiedBy>
  <cp:revision>9</cp:revision>
  <dcterms:created xsi:type="dcterms:W3CDTF">2023-06-01T15:02:55Z</dcterms:created>
  <dcterms:modified xsi:type="dcterms:W3CDTF">2026-03-05T18:00:19Z</dcterms:modified>
  <cp:category>SOD</cp:category>
</cp:coreProperties>
</file>