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theme/theme10.xml" ContentType="application/vnd.openxmlformats-officedocument.theme+xml"/>
  <Override PartName="/ppt/slideLayouts/slideLayout11.xml" ContentType="application/vnd.openxmlformats-officedocument.presentationml.slideLayout+xml"/>
  <Override PartName="/ppt/theme/theme11.xml" ContentType="application/vnd.openxmlformats-officedocument.theme+xml"/>
  <Override PartName="/ppt/slideLayouts/slideLayout12.xml" ContentType="application/vnd.openxmlformats-officedocument.presentationml.slideLayout+xml"/>
  <Override PartName="/ppt/theme/theme12.xml" ContentType="application/vnd.openxmlformats-officedocument.theme+xml"/>
  <Override PartName="/ppt/slideLayouts/slideLayout13.xml" ContentType="application/vnd.openxmlformats-officedocument.presentationml.slideLayout+xml"/>
  <Override PartName="/ppt/theme/theme13.xml" ContentType="application/vnd.openxmlformats-officedocument.theme+xml"/>
  <Override PartName="/ppt/slideLayouts/slideLayout14.xml" ContentType="application/vnd.openxmlformats-officedocument.presentationml.slideLayout+xml"/>
  <Override PartName="/ppt/theme/theme14.xml" ContentType="application/vnd.openxmlformats-officedocument.theme+xml"/>
  <Override PartName="/ppt/slideLayouts/slideLayout15.xml" ContentType="application/vnd.openxmlformats-officedocument.presentationml.slideLayout+xml"/>
  <Override PartName="/ppt/theme/theme15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0" r:id="rId2"/>
    <p:sldMasterId id="2147483652" r:id="rId3"/>
    <p:sldMasterId id="2147483654" r:id="rId4"/>
    <p:sldMasterId id="2147483666" r:id="rId5"/>
    <p:sldMasterId id="2147483656" r:id="rId6"/>
    <p:sldMasterId id="2147483658" r:id="rId7"/>
    <p:sldMasterId id="2147483660" r:id="rId8"/>
    <p:sldMasterId id="2147483662" r:id="rId9"/>
    <p:sldMasterId id="2147483664" r:id="rId10"/>
    <p:sldMasterId id="2147483668" r:id="rId11"/>
    <p:sldMasterId id="2147483670" r:id="rId12"/>
    <p:sldMasterId id="2147483672" r:id="rId13"/>
    <p:sldMasterId id="2147483674" r:id="rId14"/>
    <p:sldMasterId id="2147483676" r:id="rId15"/>
  </p:sldMasterIdLst>
  <p:sldIdLst>
    <p:sldId id="25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68"/>
    <p:restoredTop sz="94737"/>
  </p:normalViewPr>
  <p:slideViewPr>
    <p:cSldViewPr snapToGrid="0">
      <p:cViewPr varScale="1">
        <p:scale>
          <a:sx n="112" d="100"/>
          <a:sy n="112" d="100"/>
        </p:scale>
        <p:origin x="224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microsoft.com/office/2016/11/relationships/changesInfo" Target="changesInfos/changesInfo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10" Type="http://schemas.openxmlformats.org/officeDocument/2006/relationships/slideMaster" Target="slideMasters/slideMaster10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 Vita, Ananda" userId="3ebe7548-d070-426d-abb4-f1c765502eb0" providerId="ADAL" clId="{9CE389C1-D90F-51B2-8FB3-532E9E363B71}"/>
    <pc:docChg chg="undo custSel modSld modMainMaster">
      <pc:chgData name="La Vita, Ananda" userId="3ebe7548-d070-426d-abb4-f1c765502eb0" providerId="ADAL" clId="{9CE389C1-D90F-51B2-8FB3-532E9E363B71}" dt="2026-03-05T17:59:49.667" v="237" actId="478"/>
      <pc:docMkLst>
        <pc:docMk/>
      </pc:docMkLst>
      <pc:sldChg chg="addSp delSp modSp mod">
        <pc:chgData name="La Vita, Ananda" userId="3ebe7548-d070-426d-abb4-f1c765502eb0" providerId="ADAL" clId="{9CE389C1-D90F-51B2-8FB3-532E9E363B71}" dt="2026-03-05T17:47:13.888" v="195" actId="13244"/>
        <pc:sldMkLst>
          <pc:docMk/>
          <pc:sldMk cId="1814233615" sldId="256"/>
        </pc:sldMkLst>
        <pc:spChg chg="add mod ord modVis">
          <ac:chgData name="La Vita, Ananda" userId="3ebe7548-d070-426d-abb4-f1c765502eb0" providerId="ADAL" clId="{9CE389C1-D90F-51B2-8FB3-532E9E363B71}" dt="2026-03-05T17:47:13.888" v="195" actId="13244"/>
          <ac:spMkLst>
            <pc:docMk/>
            <pc:sldMk cId="1814233615" sldId="256"/>
            <ac:spMk id="4" creationId="{844E3CEF-8771-7F55-7254-C0D053DAF51F}"/>
          </ac:spMkLst>
        </pc:spChg>
      </pc:sldChg>
      <pc:sldMasterChg chg="modSp mod modSldLayout">
        <pc:chgData name="La Vita, Ananda" userId="3ebe7548-d070-426d-abb4-f1c765502eb0" providerId="ADAL" clId="{9CE389C1-D90F-51B2-8FB3-532E9E363B71}" dt="2026-03-05T17:59:49.667" v="237" actId="478"/>
        <pc:sldMasterMkLst>
          <pc:docMk/>
          <pc:sldMasterMk cId="3239477256" sldId="2147483648"/>
        </pc:sldMasterMkLst>
        <pc:picChg chg="mod ord">
          <ac:chgData name="La Vita, Ananda" userId="3ebe7548-d070-426d-abb4-f1c765502eb0" providerId="ADAL" clId="{9CE389C1-D90F-51B2-8FB3-532E9E363B71}" dt="2026-02-15T00:15:58.476" v="85" actId="13244"/>
          <ac:picMkLst>
            <pc:docMk/>
            <pc:sldMasterMk cId="3239477256" sldId="2147483648"/>
            <ac:picMk id="4" creationId="{70837305-7D6D-55F1-820B-23DCA55D5BBF}"/>
          </ac:picMkLst>
        </pc:picChg>
        <pc:picChg chg="mod">
          <ac:chgData name="La Vita, Ananda" userId="3ebe7548-d070-426d-abb4-f1c765502eb0" providerId="ADAL" clId="{9CE389C1-D90F-51B2-8FB3-532E9E363B71}" dt="2026-02-15T00:08:22.548" v="36" actId="962"/>
          <ac:picMkLst>
            <pc:docMk/>
            <pc:sldMasterMk cId="3239477256" sldId="2147483648"/>
            <ac:picMk id="7" creationId="{915F09FE-F3AD-A7DC-A852-8E585DB0B412}"/>
          </ac:picMkLst>
        </pc:picChg>
        <pc:sldLayoutChg chg="delSp modSp mod">
          <pc:chgData name="La Vita, Ananda" userId="3ebe7548-d070-426d-abb4-f1c765502eb0" providerId="ADAL" clId="{9CE389C1-D90F-51B2-8FB3-532E9E363B71}" dt="2026-03-05T17:59:49.667" v="237" actId="478"/>
          <pc:sldLayoutMkLst>
            <pc:docMk/>
            <pc:sldMasterMk cId="3239477256" sldId="2147483648"/>
            <pc:sldLayoutMk cId="3682887767" sldId="2147483649"/>
          </pc:sldLayoutMkLst>
          <pc:picChg chg="del mod ord">
            <ac:chgData name="La Vita, Ananda" userId="3ebe7548-d070-426d-abb4-f1c765502eb0" providerId="ADAL" clId="{9CE389C1-D90F-51B2-8FB3-532E9E363B71}" dt="2026-03-05T17:59:49.667" v="237" actId="478"/>
            <ac:picMkLst>
              <pc:docMk/>
              <pc:sldMasterMk cId="3239477256" sldId="2147483648"/>
              <pc:sldLayoutMk cId="3682887767" sldId="2147483649"/>
              <ac:picMk id="5" creationId="{BF6D8558-60EE-8CFE-D629-3E5C51330758}"/>
            </ac:picMkLst>
          </pc:picChg>
          <pc:picChg chg="del mod">
            <ac:chgData name="La Vita, Ananda" userId="3ebe7548-d070-426d-abb4-f1c765502eb0" providerId="ADAL" clId="{9CE389C1-D90F-51B2-8FB3-532E9E363B71}" dt="2026-03-05T17:59:48.471" v="236" actId="478"/>
            <ac:picMkLst>
              <pc:docMk/>
              <pc:sldMasterMk cId="3239477256" sldId="2147483648"/>
              <pc:sldLayoutMk cId="3682887767" sldId="2147483649"/>
              <ac:picMk id="8" creationId="{1502E40E-B75E-A47C-D62D-314D69B207BA}"/>
            </ac:picMkLst>
          </pc:picChg>
        </pc:sldLayoutChg>
      </pc:sldMasterChg>
      <pc:sldMasterChg chg="modSp mod modSldLayout">
        <pc:chgData name="La Vita, Ananda" userId="3ebe7548-d070-426d-abb4-f1c765502eb0" providerId="ADAL" clId="{9CE389C1-D90F-51B2-8FB3-532E9E363B71}" dt="2026-03-05T17:52:10.742" v="214" actId="478"/>
        <pc:sldMasterMkLst>
          <pc:docMk/>
          <pc:sldMasterMk cId="2061847314" sldId="2147483650"/>
        </pc:sldMasterMkLst>
        <pc:picChg chg="mod modVis">
          <ac:chgData name="La Vita, Ananda" userId="3ebe7548-d070-426d-abb4-f1c765502eb0" providerId="ADAL" clId="{9CE389C1-D90F-51B2-8FB3-532E9E363B71}" dt="2026-03-05T17:52:02.199" v="213" actId="14429"/>
          <ac:picMkLst>
            <pc:docMk/>
            <pc:sldMasterMk cId="2061847314" sldId="2147483650"/>
            <ac:picMk id="5" creationId="{2B0644B4-30F3-38D9-25CA-927833A80093}"/>
          </ac:picMkLst>
        </pc:picChg>
        <pc:picChg chg="mod">
          <ac:chgData name="La Vita, Ananda" userId="3ebe7548-d070-426d-abb4-f1c765502eb0" providerId="ADAL" clId="{9CE389C1-D90F-51B2-8FB3-532E9E363B71}" dt="2026-02-15T00:10:10.495" v="40" actId="962"/>
          <ac:picMkLst>
            <pc:docMk/>
            <pc:sldMasterMk cId="2061847314" sldId="2147483650"/>
            <ac:picMk id="8" creationId="{BE003A35-CF12-8FD5-5A10-72D3DE656FA1}"/>
          </ac:picMkLst>
        </pc:picChg>
        <pc:sldLayoutChg chg="addSp delSp modSp mod">
          <pc:chgData name="La Vita, Ananda" userId="3ebe7548-d070-426d-abb4-f1c765502eb0" providerId="ADAL" clId="{9CE389C1-D90F-51B2-8FB3-532E9E363B71}" dt="2026-03-05T17:52:10.742" v="214" actId="478"/>
          <pc:sldLayoutMkLst>
            <pc:docMk/>
            <pc:sldMasterMk cId="2061847314" sldId="2147483650"/>
            <pc:sldLayoutMk cId="3249232474" sldId="2147483651"/>
          </pc:sldLayoutMkLst>
          <pc:spChg chg="add del mod">
            <ac:chgData name="La Vita, Ananda" userId="3ebe7548-d070-426d-abb4-f1c765502eb0" providerId="ADAL" clId="{9CE389C1-D90F-51B2-8FB3-532E9E363B71}" dt="2026-03-05T17:52:10.742" v="214" actId="478"/>
            <ac:spMkLst>
              <pc:docMk/>
              <pc:sldMasterMk cId="2061847314" sldId="2147483650"/>
              <pc:sldLayoutMk cId="3249232474" sldId="2147483651"/>
              <ac:spMk id="4" creationId="{0032E419-A2B8-2D8B-F06E-6754736F609B}"/>
            </ac:spMkLst>
          </pc:spChg>
        </pc:sldLayoutChg>
      </pc:sldMasterChg>
      <pc:sldMasterChg chg="modSp mod modSldLayout">
        <pc:chgData name="La Vita, Ananda" userId="3ebe7548-d070-426d-abb4-f1c765502eb0" providerId="ADAL" clId="{9CE389C1-D90F-51B2-8FB3-532E9E363B71}" dt="2026-03-05T17:52:22.145" v="215" actId="478"/>
        <pc:sldMasterMkLst>
          <pc:docMk/>
          <pc:sldMasterMk cId="1421605551" sldId="2147483652"/>
        </pc:sldMasterMkLst>
        <pc:picChg chg="mod">
          <ac:chgData name="La Vita, Ananda" userId="3ebe7548-d070-426d-abb4-f1c765502eb0" providerId="ADAL" clId="{9CE389C1-D90F-51B2-8FB3-532E9E363B71}" dt="2026-02-15T00:10:27.755" v="45" actId="962"/>
          <ac:picMkLst>
            <pc:docMk/>
            <pc:sldMasterMk cId="1421605551" sldId="2147483652"/>
            <ac:picMk id="5" creationId="{28D7B45D-FCD5-21B3-B112-DE40102C03C9}"/>
          </ac:picMkLst>
        </pc:picChg>
        <pc:picChg chg="mod">
          <ac:chgData name="La Vita, Ananda" userId="3ebe7548-d070-426d-abb4-f1c765502eb0" providerId="ADAL" clId="{9CE389C1-D90F-51B2-8FB3-532E9E363B71}" dt="2026-02-15T00:10:24.755" v="43" actId="962"/>
          <ac:picMkLst>
            <pc:docMk/>
            <pc:sldMasterMk cId="1421605551" sldId="2147483652"/>
            <ac:picMk id="8" creationId="{023A2900-50A9-DB52-A549-A4E9874D4CD5}"/>
          </ac:picMkLst>
        </pc:picChg>
        <pc:sldLayoutChg chg="addSp delSp modSp mod">
          <pc:chgData name="La Vita, Ananda" userId="3ebe7548-d070-426d-abb4-f1c765502eb0" providerId="ADAL" clId="{9CE389C1-D90F-51B2-8FB3-532E9E363B71}" dt="2026-03-05T17:52:22.145" v="215" actId="478"/>
          <pc:sldLayoutMkLst>
            <pc:docMk/>
            <pc:sldMasterMk cId="1421605551" sldId="2147483652"/>
            <pc:sldLayoutMk cId="3659447633" sldId="2147483653"/>
          </pc:sldLayoutMkLst>
          <pc:spChg chg="add del mod">
            <ac:chgData name="La Vita, Ananda" userId="3ebe7548-d070-426d-abb4-f1c765502eb0" providerId="ADAL" clId="{9CE389C1-D90F-51B2-8FB3-532E9E363B71}" dt="2026-03-05T17:52:22.145" v="215" actId="478"/>
            <ac:spMkLst>
              <pc:docMk/>
              <pc:sldMasterMk cId="1421605551" sldId="2147483652"/>
              <pc:sldLayoutMk cId="3659447633" sldId="2147483653"/>
              <ac:spMk id="6" creationId="{009775F3-9BAA-1DA7-EB9F-94DA410079B7}"/>
            </ac:spMkLst>
          </pc:spChg>
        </pc:sldLayoutChg>
      </pc:sldMasterChg>
      <pc:sldMasterChg chg="modSp mod modSldLayout">
        <pc:chgData name="La Vita, Ananda" userId="3ebe7548-d070-426d-abb4-f1c765502eb0" providerId="ADAL" clId="{9CE389C1-D90F-51B2-8FB3-532E9E363B71}" dt="2026-03-05T17:52:32.420" v="216" actId="478"/>
        <pc:sldMasterMkLst>
          <pc:docMk/>
          <pc:sldMasterMk cId="3936175876" sldId="2147483654"/>
        </pc:sldMasterMkLst>
        <pc:picChg chg="mod">
          <ac:chgData name="La Vita, Ananda" userId="3ebe7548-d070-426d-abb4-f1c765502eb0" providerId="ADAL" clId="{9CE389C1-D90F-51B2-8FB3-532E9E363B71}" dt="2026-02-15T00:10:41.492" v="48" actId="962"/>
          <ac:picMkLst>
            <pc:docMk/>
            <pc:sldMasterMk cId="3936175876" sldId="2147483654"/>
            <ac:picMk id="6" creationId="{C1BB231E-CD79-7811-C302-3B24B286FBA6}"/>
          </ac:picMkLst>
        </pc:picChg>
        <pc:picChg chg="mod">
          <ac:chgData name="La Vita, Ananda" userId="3ebe7548-d070-426d-abb4-f1c765502eb0" providerId="ADAL" clId="{9CE389C1-D90F-51B2-8FB3-532E9E363B71}" dt="2026-02-15T00:10:38.403" v="46" actId="962"/>
          <ac:picMkLst>
            <pc:docMk/>
            <pc:sldMasterMk cId="3936175876" sldId="2147483654"/>
            <ac:picMk id="8" creationId="{F38AB4B7-8B2A-69E1-DD29-5BCC939724E9}"/>
          </ac:picMkLst>
        </pc:picChg>
        <pc:sldLayoutChg chg="addSp delSp modSp mod">
          <pc:chgData name="La Vita, Ananda" userId="3ebe7548-d070-426d-abb4-f1c765502eb0" providerId="ADAL" clId="{9CE389C1-D90F-51B2-8FB3-532E9E363B71}" dt="2026-03-05T17:52:32.420" v="216" actId="478"/>
          <pc:sldLayoutMkLst>
            <pc:docMk/>
            <pc:sldMasterMk cId="3936175876" sldId="2147483654"/>
            <pc:sldLayoutMk cId="823769450" sldId="2147483655"/>
          </pc:sldLayoutMkLst>
          <pc:spChg chg="add del mod ord">
            <ac:chgData name="La Vita, Ananda" userId="3ebe7548-d070-426d-abb4-f1c765502eb0" providerId="ADAL" clId="{9CE389C1-D90F-51B2-8FB3-532E9E363B71}" dt="2026-03-05T17:52:32.420" v="216" actId="478"/>
            <ac:spMkLst>
              <pc:docMk/>
              <pc:sldMasterMk cId="3936175876" sldId="2147483654"/>
              <pc:sldLayoutMk cId="823769450" sldId="2147483655"/>
              <ac:spMk id="4" creationId="{CF3788D1-FA2E-720E-1F88-29A9D46B028F}"/>
            </ac:spMkLst>
          </pc:spChg>
        </pc:sldLayoutChg>
      </pc:sldMasterChg>
      <pc:sldMasterChg chg="modSp mod modSldLayout">
        <pc:chgData name="La Vita, Ananda" userId="3ebe7548-d070-426d-abb4-f1c765502eb0" providerId="ADAL" clId="{9CE389C1-D90F-51B2-8FB3-532E9E363B71}" dt="2026-03-05T17:52:54.458" v="218" actId="478"/>
        <pc:sldMasterMkLst>
          <pc:docMk/>
          <pc:sldMasterMk cId="1147068374" sldId="2147483656"/>
        </pc:sldMasterMkLst>
        <pc:picChg chg="mod">
          <ac:chgData name="La Vita, Ananda" userId="3ebe7548-d070-426d-abb4-f1c765502eb0" providerId="ADAL" clId="{9CE389C1-D90F-51B2-8FB3-532E9E363B71}" dt="2026-02-15T00:11:12.572" v="54" actId="962"/>
          <ac:picMkLst>
            <pc:docMk/>
            <pc:sldMasterMk cId="1147068374" sldId="2147483656"/>
            <ac:picMk id="5" creationId="{42281122-CA0D-849E-4F65-83BBBDF47790}"/>
          </ac:picMkLst>
        </pc:picChg>
        <pc:picChg chg="mod">
          <ac:chgData name="La Vita, Ananda" userId="3ebe7548-d070-426d-abb4-f1c765502eb0" providerId="ADAL" clId="{9CE389C1-D90F-51B2-8FB3-532E9E363B71}" dt="2026-02-15T00:11:09.218" v="52" actId="962"/>
          <ac:picMkLst>
            <pc:docMk/>
            <pc:sldMasterMk cId="1147068374" sldId="2147483656"/>
            <ac:picMk id="8" creationId="{DE10A667-8966-E1D3-563F-BED2C0E7B560}"/>
          </ac:picMkLst>
        </pc:picChg>
        <pc:sldLayoutChg chg="addSp delSp modSp mod">
          <pc:chgData name="La Vita, Ananda" userId="3ebe7548-d070-426d-abb4-f1c765502eb0" providerId="ADAL" clId="{9CE389C1-D90F-51B2-8FB3-532E9E363B71}" dt="2026-03-05T17:52:54.458" v="218" actId="478"/>
          <pc:sldLayoutMkLst>
            <pc:docMk/>
            <pc:sldMasterMk cId="1147068374" sldId="2147483656"/>
            <pc:sldLayoutMk cId="3150148662" sldId="2147483657"/>
          </pc:sldLayoutMkLst>
          <pc:spChg chg="add del mod">
            <ac:chgData name="La Vita, Ananda" userId="3ebe7548-d070-426d-abb4-f1c765502eb0" providerId="ADAL" clId="{9CE389C1-D90F-51B2-8FB3-532E9E363B71}" dt="2026-03-05T17:52:54.458" v="218" actId="478"/>
            <ac:spMkLst>
              <pc:docMk/>
              <pc:sldMasterMk cId="1147068374" sldId="2147483656"/>
              <pc:sldLayoutMk cId="3150148662" sldId="2147483657"/>
              <ac:spMk id="4" creationId="{7C945B0A-4A7E-A86C-76AD-1A8B0256A77A}"/>
            </ac:spMkLst>
          </pc:spChg>
        </pc:sldLayoutChg>
      </pc:sldMasterChg>
      <pc:sldMasterChg chg="modSp mod modSldLayout">
        <pc:chgData name="La Vita, Ananda" userId="3ebe7548-d070-426d-abb4-f1c765502eb0" providerId="ADAL" clId="{9CE389C1-D90F-51B2-8FB3-532E9E363B71}" dt="2026-03-05T17:53:16.013" v="222" actId="478"/>
        <pc:sldMasterMkLst>
          <pc:docMk/>
          <pc:sldMasterMk cId="2457221049" sldId="2147483658"/>
        </pc:sldMasterMkLst>
        <pc:picChg chg="mod">
          <ac:chgData name="La Vita, Ananda" userId="3ebe7548-d070-426d-abb4-f1c765502eb0" providerId="ADAL" clId="{9CE389C1-D90F-51B2-8FB3-532E9E363B71}" dt="2026-02-15T00:11:25.044" v="56" actId="962"/>
          <ac:picMkLst>
            <pc:docMk/>
            <pc:sldMasterMk cId="2457221049" sldId="2147483658"/>
            <ac:picMk id="5" creationId="{6D5CFBDC-BA76-3230-9DD4-35E747204127}"/>
          </ac:picMkLst>
        </pc:picChg>
        <pc:picChg chg="mod">
          <ac:chgData name="La Vita, Ananda" userId="3ebe7548-d070-426d-abb4-f1c765502eb0" providerId="ADAL" clId="{9CE389C1-D90F-51B2-8FB3-532E9E363B71}" dt="2026-02-15T00:14:54.446" v="84" actId="962"/>
          <ac:picMkLst>
            <pc:docMk/>
            <pc:sldMasterMk cId="2457221049" sldId="2147483658"/>
            <ac:picMk id="8" creationId="{858ACDCA-FA50-E858-8649-BD414DC84425}"/>
          </ac:picMkLst>
        </pc:picChg>
        <pc:sldLayoutChg chg="addSp delSp modSp mod">
          <pc:chgData name="La Vita, Ananda" userId="3ebe7548-d070-426d-abb4-f1c765502eb0" providerId="ADAL" clId="{9CE389C1-D90F-51B2-8FB3-532E9E363B71}" dt="2026-03-05T17:53:16.013" v="222" actId="478"/>
          <pc:sldLayoutMkLst>
            <pc:docMk/>
            <pc:sldMasterMk cId="2457221049" sldId="2147483658"/>
            <pc:sldLayoutMk cId="2159253772" sldId="2147483659"/>
          </pc:sldLayoutMkLst>
          <pc:spChg chg="add del mod">
            <ac:chgData name="La Vita, Ananda" userId="3ebe7548-d070-426d-abb4-f1c765502eb0" providerId="ADAL" clId="{9CE389C1-D90F-51B2-8FB3-532E9E363B71}" dt="2026-03-05T17:53:02.237" v="219" actId="478"/>
            <ac:spMkLst>
              <pc:docMk/>
              <pc:sldMasterMk cId="2457221049" sldId="2147483658"/>
              <pc:sldLayoutMk cId="2159253772" sldId="2147483659"/>
              <ac:spMk id="4" creationId="{E7826D0B-6E2D-EC15-1530-2B8F003E86BC}"/>
            </ac:spMkLst>
          </pc:spChg>
          <pc:spChg chg="add del mod modVis">
            <ac:chgData name="La Vita, Ananda" userId="3ebe7548-d070-426d-abb4-f1c765502eb0" providerId="ADAL" clId="{9CE389C1-D90F-51B2-8FB3-532E9E363B71}" dt="2026-03-05T17:53:16.013" v="222" actId="478"/>
            <ac:spMkLst>
              <pc:docMk/>
              <pc:sldMasterMk cId="2457221049" sldId="2147483658"/>
              <pc:sldLayoutMk cId="2159253772" sldId="2147483659"/>
              <ac:spMk id="5" creationId="{625F382C-C71B-5228-53A8-78B5A1AEA114}"/>
            </ac:spMkLst>
          </pc:spChg>
        </pc:sldLayoutChg>
      </pc:sldMasterChg>
      <pc:sldMasterChg chg="modSp mod modSldLayout">
        <pc:chgData name="La Vita, Ananda" userId="3ebe7548-d070-426d-abb4-f1c765502eb0" providerId="ADAL" clId="{9CE389C1-D90F-51B2-8FB3-532E9E363B71}" dt="2026-03-05T17:53:34.408" v="226" actId="478"/>
        <pc:sldMasterMkLst>
          <pc:docMk/>
          <pc:sldMasterMk cId="3194256134" sldId="2147483660"/>
        </pc:sldMasterMkLst>
        <pc:picChg chg="mod ord modVis">
          <ac:chgData name="La Vita, Ananda" userId="3ebe7548-d070-426d-abb4-f1c765502eb0" providerId="ADAL" clId="{9CE389C1-D90F-51B2-8FB3-532E9E363B71}" dt="2026-03-05T17:53:25.600" v="224" actId="14429"/>
          <ac:picMkLst>
            <pc:docMk/>
            <pc:sldMasterMk cId="3194256134" sldId="2147483660"/>
            <ac:picMk id="5" creationId="{2305428B-CBE7-AE5D-BB3B-C96FF4721EAF}"/>
          </ac:picMkLst>
        </pc:picChg>
        <pc:picChg chg="mod">
          <ac:chgData name="La Vita, Ananda" userId="3ebe7548-d070-426d-abb4-f1c765502eb0" providerId="ADAL" clId="{9CE389C1-D90F-51B2-8FB3-532E9E363B71}" dt="2026-02-15T00:14:48.075" v="82" actId="962"/>
          <ac:picMkLst>
            <pc:docMk/>
            <pc:sldMasterMk cId="3194256134" sldId="2147483660"/>
            <ac:picMk id="8" creationId="{155F2587-428D-15C8-691B-12A9008C6543}"/>
          </ac:picMkLst>
        </pc:picChg>
        <pc:sldLayoutChg chg="addSp delSp modSp mod">
          <pc:chgData name="La Vita, Ananda" userId="3ebe7548-d070-426d-abb4-f1c765502eb0" providerId="ADAL" clId="{9CE389C1-D90F-51B2-8FB3-532E9E363B71}" dt="2026-03-05T17:53:34.408" v="226" actId="478"/>
          <pc:sldLayoutMkLst>
            <pc:docMk/>
            <pc:sldMasterMk cId="3194256134" sldId="2147483660"/>
            <pc:sldLayoutMk cId="3691543425" sldId="2147483661"/>
          </pc:sldLayoutMkLst>
          <pc:spChg chg="add del mod ord">
            <ac:chgData name="La Vita, Ananda" userId="3ebe7548-d070-426d-abb4-f1c765502eb0" providerId="ADAL" clId="{9CE389C1-D90F-51B2-8FB3-532E9E363B71}" dt="2026-03-05T17:53:31.183" v="225" actId="478"/>
            <ac:spMkLst>
              <pc:docMk/>
              <pc:sldMasterMk cId="3194256134" sldId="2147483660"/>
              <pc:sldLayoutMk cId="3691543425" sldId="2147483661"/>
              <ac:spMk id="4" creationId="{E715FC24-311C-91EF-F65C-9F24ADBFA36F}"/>
            </ac:spMkLst>
          </pc:spChg>
          <pc:spChg chg="add del mod">
            <ac:chgData name="La Vita, Ananda" userId="3ebe7548-d070-426d-abb4-f1c765502eb0" providerId="ADAL" clId="{9CE389C1-D90F-51B2-8FB3-532E9E363B71}" dt="2026-03-05T17:53:34.408" v="226" actId="478"/>
            <ac:spMkLst>
              <pc:docMk/>
              <pc:sldMasterMk cId="3194256134" sldId="2147483660"/>
              <pc:sldLayoutMk cId="3691543425" sldId="2147483661"/>
              <ac:spMk id="5" creationId="{7F289A8C-6FD1-5C78-0A3D-D3165B60AAB3}"/>
            </ac:spMkLst>
          </pc:spChg>
        </pc:sldLayoutChg>
      </pc:sldMasterChg>
      <pc:sldMasterChg chg="modSp mod modSldLayout">
        <pc:chgData name="La Vita, Ananda" userId="3ebe7548-d070-426d-abb4-f1c765502eb0" providerId="ADAL" clId="{9CE389C1-D90F-51B2-8FB3-532E9E363B71}" dt="2026-03-05T17:53:47.922" v="228" actId="478"/>
        <pc:sldMasterMkLst>
          <pc:docMk/>
          <pc:sldMasterMk cId="2321704165" sldId="2147483662"/>
        </pc:sldMasterMkLst>
        <pc:picChg chg="mod">
          <ac:chgData name="La Vita, Ananda" userId="3ebe7548-d070-426d-abb4-f1c765502eb0" providerId="ADAL" clId="{9CE389C1-D90F-51B2-8FB3-532E9E363B71}" dt="2026-02-15T00:14:40.415" v="80" actId="962"/>
          <ac:picMkLst>
            <pc:docMk/>
            <pc:sldMasterMk cId="2321704165" sldId="2147483662"/>
            <ac:picMk id="8" creationId="{2B10117C-1037-1A4F-3E15-4BE222FE5A9D}"/>
          </ac:picMkLst>
        </pc:picChg>
        <pc:sldLayoutChg chg="addSp delSp modSp mod">
          <pc:chgData name="La Vita, Ananda" userId="3ebe7548-d070-426d-abb4-f1c765502eb0" providerId="ADAL" clId="{9CE389C1-D90F-51B2-8FB3-532E9E363B71}" dt="2026-03-05T17:53:47.922" v="228" actId="478"/>
          <pc:sldLayoutMkLst>
            <pc:docMk/>
            <pc:sldMasterMk cId="2321704165" sldId="2147483662"/>
            <pc:sldLayoutMk cId="132908005" sldId="2147483663"/>
          </pc:sldLayoutMkLst>
          <pc:spChg chg="add del mod">
            <ac:chgData name="La Vita, Ananda" userId="3ebe7548-d070-426d-abb4-f1c765502eb0" providerId="ADAL" clId="{9CE389C1-D90F-51B2-8FB3-532E9E363B71}" dt="2026-03-05T17:53:45.820" v="227" actId="478"/>
            <ac:spMkLst>
              <pc:docMk/>
              <pc:sldMasterMk cId="2321704165" sldId="2147483662"/>
              <pc:sldLayoutMk cId="132908005" sldId="2147483663"/>
              <ac:spMk id="4" creationId="{6181D38E-A554-3190-A546-5B77436CFD3E}"/>
            </ac:spMkLst>
          </pc:spChg>
          <pc:spChg chg="add del mod">
            <ac:chgData name="La Vita, Ananda" userId="3ebe7548-d070-426d-abb4-f1c765502eb0" providerId="ADAL" clId="{9CE389C1-D90F-51B2-8FB3-532E9E363B71}" dt="2026-03-05T17:53:47.922" v="228" actId="478"/>
            <ac:spMkLst>
              <pc:docMk/>
              <pc:sldMasterMk cId="2321704165" sldId="2147483662"/>
              <pc:sldLayoutMk cId="132908005" sldId="2147483663"/>
              <ac:spMk id="5" creationId="{3F520495-FC12-3535-C956-B130D60393AF}"/>
            </ac:spMkLst>
          </pc:spChg>
        </pc:sldLayoutChg>
      </pc:sldMasterChg>
      <pc:sldMasterChg chg="modSp mod modSldLayout">
        <pc:chgData name="La Vita, Ananda" userId="3ebe7548-d070-426d-abb4-f1c765502eb0" providerId="ADAL" clId="{9CE389C1-D90F-51B2-8FB3-532E9E363B71}" dt="2026-03-05T17:54:03.314" v="229" actId="478"/>
        <pc:sldMasterMkLst>
          <pc:docMk/>
          <pc:sldMasterMk cId="2439671506" sldId="2147483664"/>
        </pc:sldMasterMkLst>
        <pc:picChg chg="mod">
          <ac:chgData name="La Vita, Ananda" userId="3ebe7548-d070-426d-abb4-f1c765502eb0" providerId="ADAL" clId="{9CE389C1-D90F-51B2-8FB3-532E9E363B71}" dt="2026-02-15T00:11:57.935" v="60" actId="962"/>
          <ac:picMkLst>
            <pc:docMk/>
            <pc:sldMasterMk cId="2439671506" sldId="2147483664"/>
            <ac:picMk id="5" creationId="{039858FF-DDC1-E319-A37C-DE37EE9FDA9A}"/>
          </ac:picMkLst>
        </pc:picChg>
        <pc:picChg chg="mod">
          <ac:chgData name="La Vita, Ananda" userId="3ebe7548-d070-426d-abb4-f1c765502eb0" providerId="ADAL" clId="{9CE389C1-D90F-51B2-8FB3-532E9E363B71}" dt="2026-02-15T00:14:30.913" v="78" actId="962"/>
          <ac:picMkLst>
            <pc:docMk/>
            <pc:sldMasterMk cId="2439671506" sldId="2147483664"/>
            <ac:picMk id="8" creationId="{8CC06FEE-7E96-F731-3982-64DD37A6E2B4}"/>
          </ac:picMkLst>
        </pc:picChg>
        <pc:sldLayoutChg chg="addSp delSp modSp mod">
          <pc:chgData name="La Vita, Ananda" userId="3ebe7548-d070-426d-abb4-f1c765502eb0" providerId="ADAL" clId="{9CE389C1-D90F-51B2-8FB3-532E9E363B71}" dt="2026-03-05T17:54:03.314" v="229" actId="478"/>
          <pc:sldLayoutMkLst>
            <pc:docMk/>
            <pc:sldMasterMk cId="2439671506" sldId="2147483664"/>
            <pc:sldLayoutMk cId="3222198608" sldId="2147483665"/>
          </pc:sldLayoutMkLst>
          <pc:spChg chg="mod">
            <ac:chgData name="La Vita, Ananda" userId="3ebe7548-d070-426d-abb4-f1c765502eb0" providerId="ADAL" clId="{9CE389C1-D90F-51B2-8FB3-532E9E363B71}" dt="2026-02-15T00:19:45.150" v="147" actId="14100"/>
            <ac:spMkLst>
              <pc:docMk/>
              <pc:sldMasterMk cId="2439671506" sldId="2147483664"/>
              <pc:sldLayoutMk cId="3222198608" sldId="2147483665"/>
              <ac:spMk id="2" creationId="{2E15383D-B948-E36C-8962-736B17FA7E41}"/>
            </ac:spMkLst>
          </pc:spChg>
          <pc:spChg chg="add del mod ord">
            <ac:chgData name="La Vita, Ananda" userId="3ebe7548-d070-426d-abb4-f1c765502eb0" providerId="ADAL" clId="{9CE389C1-D90F-51B2-8FB3-532E9E363B71}" dt="2026-03-05T17:54:03.314" v="229" actId="478"/>
            <ac:spMkLst>
              <pc:docMk/>
              <pc:sldMasterMk cId="2439671506" sldId="2147483664"/>
              <pc:sldLayoutMk cId="3222198608" sldId="2147483665"/>
              <ac:spMk id="4" creationId="{4FE33559-9866-5E29-896D-539F8F55B291}"/>
            </ac:spMkLst>
          </pc:spChg>
          <pc:spChg chg="add del mod">
            <ac:chgData name="La Vita, Ananda" userId="3ebe7548-d070-426d-abb4-f1c765502eb0" providerId="ADAL" clId="{9CE389C1-D90F-51B2-8FB3-532E9E363B71}" dt="2026-03-05T17:54:03.314" v="229" actId="478"/>
            <ac:spMkLst>
              <pc:docMk/>
              <pc:sldMasterMk cId="2439671506" sldId="2147483664"/>
              <pc:sldLayoutMk cId="3222198608" sldId="2147483665"/>
              <ac:spMk id="5" creationId="{0A55EC35-0AAC-5271-DCB4-F7AC10B2C3DF}"/>
            </ac:spMkLst>
          </pc:spChg>
        </pc:sldLayoutChg>
      </pc:sldMasterChg>
      <pc:sldMasterChg chg="addSp delSp modSp mod modSldLayout">
        <pc:chgData name="La Vita, Ananda" userId="3ebe7548-d070-426d-abb4-f1c765502eb0" providerId="ADAL" clId="{9CE389C1-D90F-51B2-8FB3-532E9E363B71}" dt="2026-03-05T17:52:44.449" v="217" actId="478"/>
        <pc:sldMasterMkLst>
          <pc:docMk/>
          <pc:sldMasterMk cId="1202035448" sldId="2147483666"/>
        </pc:sldMasterMkLst>
        <pc:picChg chg="mod">
          <ac:chgData name="La Vita, Ananda" userId="3ebe7548-d070-426d-abb4-f1c765502eb0" providerId="ADAL" clId="{9CE389C1-D90F-51B2-8FB3-532E9E363B71}" dt="2026-02-15T00:10:59.557" v="51" actId="962"/>
          <ac:picMkLst>
            <pc:docMk/>
            <pc:sldMasterMk cId="1202035448" sldId="2147483666"/>
            <ac:picMk id="4" creationId="{E50DD0AC-78A7-F392-4DD0-919E6559822A}"/>
          </ac:picMkLst>
        </pc:picChg>
        <pc:picChg chg="mod">
          <ac:chgData name="La Vita, Ananda" userId="3ebe7548-d070-426d-abb4-f1c765502eb0" providerId="ADAL" clId="{9CE389C1-D90F-51B2-8FB3-532E9E363B71}" dt="2026-02-15T00:10:56.069" v="49" actId="962"/>
          <ac:picMkLst>
            <pc:docMk/>
            <pc:sldMasterMk cId="1202035448" sldId="2147483666"/>
            <ac:picMk id="8" creationId="{D5BD6AAE-3C11-4E2A-390D-BFC0E6C060E3}"/>
          </ac:picMkLst>
        </pc:picChg>
        <pc:sldLayoutChg chg="addSp delSp modSp mod">
          <pc:chgData name="La Vita, Ananda" userId="3ebe7548-d070-426d-abb4-f1c765502eb0" providerId="ADAL" clId="{9CE389C1-D90F-51B2-8FB3-532E9E363B71}" dt="2026-03-05T17:52:44.449" v="217" actId="478"/>
          <pc:sldLayoutMkLst>
            <pc:docMk/>
            <pc:sldMasterMk cId="1202035448" sldId="2147483666"/>
            <pc:sldLayoutMk cId="1175508118" sldId="2147483667"/>
          </pc:sldLayoutMkLst>
          <pc:spChg chg="add del mod">
            <ac:chgData name="La Vita, Ananda" userId="3ebe7548-d070-426d-abb4-f1c765502eb0" providerId="ADAL" clId="{9CE389C1-D90F-51B2-8FB3-532E9E363B71}" dt="2026-03-05T17:52:44.449" v="217" actId="478"/>
            <ac:spMkLst>
              <pc:docMk/>
              <pc:sldMasterMk cId="1202035448" sldId="2147483666"/>
              <pc:sldLayoutMk cId="1175508118" sldId="2147483667"/>
              <ac:spMk id="4" creationId="{F61150E8-8697-5FBE-327D-85AF0D1B9468}"/>
            </ac:spMkLst>
          </pc:spChg>
        </pc:sldLayoutChg>
      </pc:sldMasterChg>
      <pc:sldMasterChg chg="modSp mod modSldLayout">
        <pc:chgData name="La Vita, Ananda" userId="3ebe7548-d070-426d-abb4-f1c765502eb0" providerId="ADAL" clId="{9CE389C1-D90F-51B2-8FB3-532E9E363B71}" dt="2026-03-05T17:54:19.508" v="231" actId="478"/>
        <pc:sldMasterMkLst>
          <pc:docMk/>
          <pc:sldMasterMk cId="831836048" sldId="2147483668"/>
        </pc:sldMasterMkLst>
        <pc:spChg chg="mod">
          <ac:chgData name="La Vita, Ananda" userId="3ebe7548-d070-426d-abb4-f1c765502eb0" providerId="ADAL" clId="{9CE389C1-D90F-51B2-8FB3-532E9E363B71}" dt="2026-03-05T17:54:15.197" v="230" actId="14100"/>
          <ac:spMkLst>
            <pc:docMk/>
            <pc:sldMasterMk cId="831836048" sldId="2147483668"/>
            <ac:spMk id="3" creationId="{041A7945-B588-AE21-4DE3-7D0F48ECA12C}"/>
          </ac:spMkLst>
        </pc:spChg>
        <pc:picChg chg="mod">
          <ac:chgData name="La Vita, Ananda" userId="3ebe7548-d070-426d-abb4-f1c765502eb0" providerId="ADAL" clId="{9CE389C1-D90F-51B2-8FB3-532E9E363B71}" dt="2026-02-15T00:12:04.798" v="62" actId="962"/>
          <ac:picMkLst>
            <pc:docMk/>
            <pc:sldMasterMk cId="831836048" sldId="2147483668"/>
            <ac:picMk id="5" creationId="{4BD18343-6738-4048-56D9-1EC5ADD67E9C}"/>
          </ac:picMkLst>
        </pc:picChg>
        <pc:picChg chg="mod">
          <ac:chgData name="La Vita, Ananda" userId="3ebe7548-d070-426d-abb4-f1c765502eb0" providerId="ADAL" clId="{9CE389C1-D90F-51B2-8FB3-532E9E363B71}" dt="2026-02-15T00:14:21.232" v="76" actId="962"/>
          <ac:picMkLst>
            <pc:docMk/>
            <pc:sldMasterMk cId="831836048" sldId="2147483668"/>
            <ac:picMk id="8" creationId="{73A12CE6-C111-925A-CFC6-A582B8A329F9}"/>
          </ac:picMkLst>
        </pc:picChg>
        <pc:sldLayoutChg chg="addSp delSp modSp mod">
          <pc:chgData name="La Vita, Ananda" userId="3ebe7548-d070-426d-abb4-f1c765502eb0" providerId="ADAL" clId="{9CE389C1-D90F-51B2-8FB3-532E9E363B71}" dt="2026-03-05T17:54:19.508" v="231" actId="478"/>
          <pc:sldLayoutMkLst>
            <pc:docMk/>
            <pc:sldMasterMk cId="831836048" sldId="2147483668"/>
            <pc:sldLayoutMk cId="1456311157" sldId="2147483669"/>
          </pc:sldLayoutMkLst>
          <pc:spChg chg="add del mod">
            <ac:chgData name="La Vita, Ananda" userId="3ebe7548-d070-426d-abb4-f1c765502eb0" providerId="ADAL" clId="{9CE389C1-D90F-51B2-8FB3-532E9E363B71}" dt="2026-03-05T17:54:19.508" v="231" actId="478"/>
            <ac:spMkLst>
              <pc:docMk/>
              <pc:sldMasterMk cId="831836048" sldId="2147483668"/>
              <pc:sldLayoutMk cId="1456311157" sldId="2147483669"/>
              <ac:spMk id="4" creationId="{DF2E0475-4B8F-0AD1-6808-782D4394B393}"/>
            </ac:spMkLst>
          </pc:spChg>
        </pc:sldLayoutChg>
      </pc:sldMasterChg>
      <pc:sldMasterChg chg="modSp mod modSldLayout">
        <pc:chgData name="La Vita, Ananda" userId="3ebe7548-d070-426d-abb4-f1c765502eb0" providerId="ADAL" clId="{9CE389C1-D90F-51B2-8FB3-532E9E363B71}" dt="2026-03-05T17:54:30.584" v="232" actId="478"/>
        <pc:sldMasterMkLst>
          <pc:docMk/>
          <pc:sldMasterMk cId="4282130510" sldId="2147483670"/>
        </pc:sldMasterMkLst>
        <pc:picChg chg="mod ord">
          <ac:chgData name="La Vita, Ananda" userId="3ebe7548-d070-426d-abb4-f1c765502eb0" providerId="ADAL" clId="{9CE389C1-D90F-51B2-8FB3-532E9E363B71}" dt="2026-02-15T00:20:30.847" v="155" actId="13244"/>
          <ac:picMkLst>
            <pc:docMk/>
            <pc:sldMasterMk cId="4282130510" sldId="2147483670"/>
            <ac:picMk id="5" creationId="{B8B87209-A01F-521E-F7DC-0854CB54F05F}"/>
          </ac:picMkLst>
        </pc:picChg>
        <pc:picChg chg="mod">
          <ac:chgData name="La Vita, Ananda" userId="3ebe7548-d070-426d-abb4-f1c765502eb0" providerId="ADAL" clId="{9CE389C1-D90F-51B2-8FB3-532E9E363B71}" dt="2026-02-15T00:12:20.736" v="65" actId="962"/>
          <ac:picMkLst>
            <pc:docMk/>
            <pc:sldMasterMk cId="4282130510" sldId="2147483670"/>
            <ac:picMk id="8" creationId="{2AFD67AC-2174-B828-7B03-A372687CD120}"/>
          </ac:picMkLst>
        </pc:picChg>
        <pc:sldLayoutChg chg="addSp delSp modSp mod">
          <pc:chgData name="La Vita, Ananda" userId="3ebe7548-d070-426d-abb4-f1c765502eb0" providerId="ADAL" clId="{9CE389C1-D90F-51B2-8FB3-532E9E363B71}" dt="2026-03-05T17:54:30.584" v="232" actId="478"/>
          <pc:sldLayoutMkLst>
            <pc:docMk/>
            <pc:sldMasterMk cId="4282130510" sldId="2147483670"/>
            <pc:sldLayoutMk cId="3284195831" sldId="2147483671"/>
          </pc:sldLayoutMkLst>
          <pc:spChg chg="add del mod ord">
            <ac:chgData name="La Vita, Ananda" userId="3ebe7548-d070-426d-abb4-f1c765502eb0" providerId="ADAL" clId="{9CE389C1-D90F-51B2-8FB3-532E9E363B71}" dt="2026-03-05T17:54:30.584" v="232" actId="478"/>
            <ac:spMkLst>
              <pc:docMk/>
              <pc:sldMasterMk cId="4282130510" sldId="2147483670"/>
              <pc:sldLayoutMk cId="3284195831" sldId="2147483671"/>
              <ac:spMk id="4" creationId="{E5AEE6CA-355A-0C89-6637-8749B6C7508A}"/>
            </ac:spMkLst>
          </pc:spChg>
        </pc:sldLayoutChg>
      </pc:sldMasterChg>
      <pc:sldMasterChg chg="modSp mod modSldLayout">
        <pc:chgData name="La Vita, Ananda" userId="3ebe7548-d070-426d-abb4-f1c765502eb0" providerId="ADAL" clId="{9CE389C1-D90F-51B2-8FB3-532E9E363B71}" dt="2026-03-05T17:54:41.883" v="233" actId="14100"/>
        <pc:sldMasterMkLst>
          <pc:docMk/>
          <pc:sldMasterMk cId="714835749" sldId="2147483672"/>
        </pc:sldMasterMkLst>
        <pc:picChg chg="mod ord">
          <ac:chgData name="La Vita, Ananda" userId="3ebe7548-d070-426d-abb4-f1c765502eb0" providerId="ADAL" clId="{9CE389C1-D90F-51B2-8FB3-532E9E363B71}" dt="2026-02-15T00:20:24.597" v="154" actId="13244"/>
          <ac:picMkLst>
            <pc:docMk/>
            <pc:sldMasterMk cId="714835749" sldId="2147483672"/>
            <ac:picMk id="5" creationId="{0AF83FFF-4808-B28C-C284-D17AAB550015}"/>
          </ac:picMkLst>
        </pc:picChg>
        <pc:picChg chg="mod">
          <ac:chgData name="La Vita, Ananda" userId="3ebe7548-d070-426d-abb4-f1c765502eb0" providerId="ADAL" clId="{9CE389C1-D90F-51B2-8FB3-532E9E363B71}" dt="2026-02-15T00:12:32.551" v="68" actId="962"/>
          <ac:picMkLst>
            <pc:docMk/>
            <pc:sldMasterMk cId="714835749" sldId="2147483672"/>
            <ac:picMk id="8" creationId="{BBDD30B3-BF0E-7F19-A5A0-CF43D62C801C}"/>
          </ac:picMkLst>
        </pc:picChg>
        <pc:sldLayoutChg chg="modSp mod">
          <pc:chgData name="La Vita, Ananda" userId="3ebe7548-d070-426d-abb4-f1c765502eb0" providerId="ADAL" clId="{9CE389C1-D90F-51B2-8FB3-532E9E363B71}" dt="2026-03-05T17:54:41.883" v="233" actId="14100"/>
          <pc:sldLayoutMkLst>
            <pc:docMk/>
            <pc:sldMasterMk cId="714835749" sldId="2147483672"/>
            <pc:sldLayoutMk cId="2639423344" sldId="2147483673"/>
          </pc:sldLayoutMkLst>
          <pc:spChg chg="mod">
            <ac:chgData name="La Vita, Ananda" userId="3ebe7548-d070-426d-abb4-f1c765502eb0" providerId="ADAL" clId="{9CE389C1-D90F-51B2-8FB3-532E9E363B71}" dt="2026-03-05T17:54:41.883" v="233" actId="14100"/>
            <ac:spMkLst>
              <pc:docMk/>
              <pc:sldMasterMk cId="714835749" sldId="2147483672"/>
              <pc:sldLayoutMk cId="2639423344" sldId="2147483673"/>
              <ac:spMk id="2" creationId="{5BCB22DA-0552-1218-0356-2BE0145B4E5F}"/>
            </ac:spMkLst>
          </pc:spChg>
        </pc:sldLayoutChg>
      </pc:sldMasterChg>
      <pc:sldMasterChg chg="modSp mod modSldLayout">
        <pc:chgData name="La Vita, Ananda" userId="3ebe7548-d070-426d-abb4-f1c765502eb0" providerId="ADAL" clId="{9CE389C1-D90F-51B2-8FB3-532E9E363B71}" dt="2026-03-05T17:54:50.341" v="234" actId="478"/>
        <pc:sldMasterMkLst>
          <pc:docMk/>
          <pc:sldMasterMk cId="1759195678" sldId="2147483674"/>
        </pc:sldMasterMkLst>
        <pc:picChg chg="mod ord">
          <ac:chgData name="La Vita, Ananda" userId="3ebe7548-d070-426d-abb4-f1c765502eb0" providerId="ADAL" clId="{9CE389C1-D90F-51B2-8FB3-532E9E363B71}" dt="2026-02-15T00:20:46.614" v="156" actId="13244"/>
          <ac:picMkLst>
            <pc:docMk/>
            <pc:sldMasterMk cId="1759195678" sldId="2147483674"/>
            <ac:picMk id="5" creationId="{06FDE79A-D95F-A64D-784F-3F3AEFB150F4}"/>
          </ac:picMkLst>
        </pc:picChg>
        <pc:picChg chg="mod">
          <ac:chgData name="La Vita, Ananda" userId="3ebe7548-d070-426d-abb4-f1c765502eb0" providerId="ADAL" clId="{9CE389C1-D90F-51B2-8FB3-532E9E363B71}" dt="2026-02-15T00:13:19.131" v="71" actId="962"/>
          <ac:picMkLst>
            <pc:docMk/>
            <pc:sldMasterMk cId="1759195678" sldId="2147483674"/>
            <ac:picMk id="8" creationId="{FE255E0E-6993-B2E1-BF00-B6292A84C7BE}"/>
          </ac:picMkLst>
        </pc:picChg>
        <pc:sldLayoutChg chg="addSp delSp modSp mod">
          <pc:chgData name="La Vita, Ananda" userId="3ebe7548-d070-426d-abb4-f1c765502eb0" providerId="ADAL" clId="{9CE389C1-D90F-51B2-8FB3-532E9E363B71}" dt="2026-03-05T17:54:50.341" v="234" actId="478"/>
          <pc:sldLayoutMkLst>
            <pc:docMk/>
            <pc:sldMasterMk cId="1759195678" sldId="2147483674"/>
            <pc:sldLayoutMk cId="4139957052" sldId="2147483675"/>
          </pc:sldLayoutMkLst>
          <pc:spChg chg="add del mod ord">
            <ac:chgData name="La Vita, Ananda" userId="3ebe7548-d070-426d-abb4-f1c765502eb0" providerId="ADAL" clId="{9CE389C1-D90F-51B2-8FB3-532E9E363B71}" dt="2026-03-05T17:54:50.341" v="234" actId="478"/>
            <ac:spMkLst>
              <pc:docMk/>
              <pc:sldMasterMk cId="1759195678" sldId="2147483674"/>
              <pc:sldLayoutMk cId="4139957052" sldId="2147483675"/>
              <ac:spMk id="4" creationId="{28337F55-ABFD-FDAB-F918-EEB1D3F77F93}"/>
            </ac:spMkLst>
          </pc:spChg>
        </pc:sldLayoutChg>
      </pc:sldMasterChg>
      <pc:sldMasterChg chg="modSp mod modSldLayout">
        <pc:chgData name="La Vita, Ananda" userId="3ebe7548-d070-426d-abb4-f1c765502eb0" providerId="ADAL" clId="{9CE389C1-D90F-51B2-8FB3-532E9E363B71}" dt="2026-03-05T17:54:58.921" v="235" actId="478"/>
        <pc:sldMasterMkLst>
          <pc:docMk/>
          <pc:sldMasterMk cId="1136558833" sldId="2147483676"/>
        </pc:sldMasterMkLst>
        <pc:picChg chg="mod">
          <ac:chgData name="La Vita, Ananda" userId="3ebe7548-d070-426d-abb4-f1c765502eb0" providerId="ADAL" clId="{9CE389C1-D90F-51B2-8FB3-532E9E363B71}" dt="2026-02-15T00:13:28.751" v="74" actId="962"/>
          <ac:picMkLst>
            <pc:docMk/>
            <pc:sldMasterMk cId="1136558833" sldId="2147483676"/>
            <ac:picMk id="5" creationId="{3AC03663-E904-EBE8-7A39-D20F86AB025A}"/>
          </ac:picMkLst>
        </pc:picChg>
        <pc:picChg chg="mod">
          <ac:chgData name="La Vita, Ananda" userId="3ebe7548-d070-426d-abb4-f1c765502eb0" providerId="ADAL" clId="{9CE389C1-D90F-51B2-8FB3-532E9E363B71}" dt="2026-02-15T00:13:26.030" v="72" actId="962"/>
          <ac:picMkLst>
            <pc:docMk/>
            <pc:sldMasterMk cId="1136558833" sldId="2147483676"/>
            <ac:picMk id="8" creationId="{EFC452EA-1834-D285-868B-474204535BF5}"/>
          </ac:picMkLst>
        </pc:picChg>
        <pc:sldLayoutChg chg="addSp delSp modSp mod">
          <pc:chgData name="La Vita, Ananda" userId="3ebe7548-d070-426d-abb4-f1c765502eb0" providerId="ADAL" clId="{9CE389C1-D90F-51B2-8FB3-532E9E363B71}" dt="2026-03-05T17:54:58.921" v="235" actId="478"/>
          <pc:sldLayoutMkLst>
            <pc:docMk/>
            <pc:sldMasterMk cId="1136558833" sldId="2147483676"/>
            <pc:sldLayoutMk cId="3409919452" sldId="2147483677"/>
          </pc:sldLayoutMkLst>
          <pc:spChg chg="add del mod">
            <ac:chgData name="La Vita, Ananda" userId="3ebe7548-d070-426d-abb4-f1c765502eb0" providerId="ADAL" clId="{9CE389C1-D90F-51B2-8FB3-532E9E363B71}" dt="2026-03-05T17:54:58.921" v="235" actId="478"/>
            <ac:spMkLst>
              <pc:docMk/>
              <pc:sldMasterMk cId="1136558833" sldId="2147483676"/>
              <pc:sldLayoutMk cId="3409919452" sldId="2147483677"/>
              <ac:spMk id="4" creationId="{4AA0B6ED-98A7-1F2A-A641-4076F64031CD}"/>
            </ac:spMkLst>
          </pc:spChg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D233B-F545-D5B7-7A49-9830CCCCF7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66122"/>
            <a:ext cx="9144000" cy="125378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53F80D-648A-C1B1-D77C-F4A5EBBC77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82887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5383D-B948-E36C-8962-736B17FA7E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38391"/>
            <a:ext cx="9144000" cy="2071572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691F1D-2B85-6E1B-396D-4A2844E24B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98984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22198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31B70-D1AF-7E8B-A2CD-016130B2E9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10338" y="1122363"/>
            <a:ext cx="745766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969BDA-C543-3049-80AA-980FE3FE27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10338" y="3602038"/>
            <a:ext cx="74576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563111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069D0-7522-7C6F-5652-8C80F2F350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464903"/>
            <a:ext cx="9144000" cy="1045059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2659E3-61EC-AD96-187A-3BF82D35A2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841958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B22DA-0552-1218-0356-2BE0145B4E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00199"/>
            <a:ext cx="9144000" cy="19097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ADFE5E-1B04-9593-D718-639BFD9F5A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394233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22F4D-8EE9-CD7A-7B8B-74E9AD8CFD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04661"/>
            <a:ext cx="9144000" cy="1005302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F80CB6-DA8D-4B0E-BB62-B482EF56D5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399570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9EDB3-CDFC-5F72-B31F-054CFBBBDE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494721"/>
            <a:ext cx="9144000" cy="1015241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CBCA25-059A-CF35-2581-3FDE94DD12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09919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1555B-E725-8D68-0E45-16FCF49EE8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484783"/>
            <a:ext cx="9144000" cy="102518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7D5FAD-F947-8673-A4D6-1A605D26B2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49232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37C9B-0505-193A-E982-EAC96AB7AC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6504" y="1122363"/>
            <a:ext cx="6831496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28972-14E1-B9E7-068F-5AEC24F709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36502" y="3602038"/>
            <a:ext cx="6831497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59447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478B2-F4DE-9088-B3F6-72247C0818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23172"/>
            <a:ext cx="9144000" cy="1527669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53945A-B7A6-0B52-25D3-42DBFDEFBD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07716"/>
            <a:ext cx="9144000" cy="1059414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23769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73CD3-1CBD-190B-0BC4-554BECC017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BDD63E-571F-5DFF-8076-7F5F7BCB91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75508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9CB12-049C-6873-5169-BE70974D5D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91068" y="1122363"/>
            <a:ext cx="757693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26AFBC-41B0-BDD2-9A87-20F288D6E8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91070" y="3602038"/>
            <a:ext cx="757693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50148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1FB53-F33B-A72D-AD0D-EE1B9ADDCC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56183"/>
            <a:ext cx="9144000" cy="125378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0EC4B0-DB19-840A-098E-BDE8ACF3AA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59253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BBEF0-AD14-6DE9-0D8B-E7A9DC0B59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5329"/>
            <a:ext cx="9144000" cy="111463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20E06D-3550-D227-8087-5A32C1DDEB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91543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9F0F8-7BDC-8EB4-3462-1B6AE67C1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A7989E-A26D-3A5F-2C9E-49AAD39B92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2908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emf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emf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emf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emf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emf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.em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emf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emf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emf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emf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emf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emf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15F09FE-F3AD-A7DC-A852-8E585DB0B4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University of Maryland School of Dentistry logo">
            <a:extLst>
              <a:ext uri="{FF2B5EF4-FFF2-40B4-BE49-F238E27FC236}">
                <a16:creationId xmlns:a16="http://schemas.microsoft.com/office/drawing/2014/main" id="{70837305-7D6D-55F1-820B-23DCA55D5BB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47261" y="294309"/>
            <a:ext cx="2240795" cy="958021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76E971-AF54-D9C6-0029-9F1E0C4C0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087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654897-49D2-CB9F-DF29-6EAC1C0493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890700"/>
            <a:ext cx="10515600" cy="1870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39477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art with text: respect and integrity; well-being and sustainability; equity and justice; and innovation and discovery.">
            <a:extLst>
              <a:ext uri="{FF2B5EF4-FFF2-40B4-BE49-F238E27FC236}">
                <a16:creationId xmlns:a16="http://schemas.microsoft.com/office/drawing/2014/main" id="{8CC06FEE-7E96-F731-3982-64DD37A6E2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7E3AA5-7C35-E26E-ACA3-0DF6CA200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050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DDA029-CA4A-4A13-F2DE-3AB3E3D03E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261001"/>
            <a:ext cx="10515600" cy="22394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 descr="University of Maryland School of Dentistry logo">
            <a:extLst>
              <a:ext uri="{FF2B5EF4-FFF2-40B4-BE49-F238E27FC236}">
                <a16:creationId xmlns:a16="http://schemas.microsoft.com/office/drawing/2014/main" id="{039858FF-DDC1-E319-A37C-DE37EE9FDA9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87627" y="296001"/>
            <a:ext cx="2240795" cy="958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671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art with text: respect and integrity; well-being and sustainability; equity and justice; and innovation and discovery.">
            <a:extLst>
              <a:ext uri="{FF2B5EF4-FFF2-40B4-BE49-F238E27FC236}">
                <a16:creationId xmlns:a16="http://schemas.microsoft.com/office/drawing/2014/main" id="{73A12CE6-C111-925A-CFC6-A582B8A329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BF11E9E-59C1-8551-319A-E916E0840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8695" y="365125"/>
            <a:ext cx="787510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1A7945-B588-AE21-4DE3-7D0F48ECA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78696" y="1835564"/>
            <a:ext cx="7875104" cy="33142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 descr="University of Maryland School of Dentistry logo">
            <a:extLst>
              <a:ext uri="{FF2B5EF4-FFF2-40B4-BE49-F238E27FC236}">
                <a16:creationId xmlns:a16="http://schemas.microsoft.com/office/drawing/2014/main" id="{4BD18343-6738-4048-56D9-1EC5ADD67E9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571383" y="5524915"/>
            <a:ext cx="2240795" cy="958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836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AFD67AC-2174-B828-7B03-A372687CD1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University of Maryland School of Dentistry logo">
            <a:extLst>
              <a:ext uri="{FF2B5EF4-FFF2-40B4-BE49-F238E27FC236}">
                <a16:creationId xmlns:a16="http://schemas.microsoft.com/office/drawing/2014/main" id="{B8B87209-A01F-521E-F7DC-0854CB54F05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975602" y="865914"/>
            <a:ext cx="2240795" cy="958021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DAC865-C622-0C18-ABAF-59AEF2341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4246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B87EE9-EA32-6934-E4CC-2F24D64118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747052"/>
            <a:ext cx="10515600" cy="29467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82130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BDD30B3-BF0E-7F19-A5A0-CF43D62C8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University of Maryland School of Dentistry logo">
            <a:extLst>
              <a:ext uri="{FF2B5EF4-FFF2-40B4-BE49-F238E27FC236}">
                <a16:creationId xmlns:a16="http://schemas.microsoft.com/office/drawing/2014/main" id="{0AF83FFF-4808-B28C-C284-D17AAB55001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975602" y="324127"/>
            <a:ext cx="2240795" cy="958021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81FC41-E56D-6F91-48A7-D3D6E9AEC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6715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598001-EEE4-CB5A-A75F-30C59657D5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127651"/>
            <a:ext cx="10515600" cy="24482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14835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E255E0E-6993-B2E1-BF00-B6292A84C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University of Maryland School of Dentistry logo">
            <a:extLst>
              <a:ext uri="{FF2B5EF4-FFF2-40B4-BE49-F238E27FC236}">
                <a16:creationId xmlns:a16="http://schemas.microsoft.com/office/drawing/2014/main" id="{06FDE79A-D95F-A64D-784F-3F3AEFB150F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975602" y="336689"/>
            <a:ext cx="2240795" cy="958021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09B41C-75DA-ED99-2696-9A3E8DDAB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34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066677-5851-9ED6-13EE-015D274E6F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73876"/>
            <a:ext cx="10515600" cy="18717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59195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FC452EA-1834-D285-868B-474204535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C473F0-C047-D655-4B2A-F09D784C7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B97C44-8945-59DE-189F-A8339181A1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4321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 descr="University of Maryland School of Dentistry logo">
            <a:extLst>
              <a:ext uri="{FF2B5EF4-FFF2-40B4-BE49-F238E27FC236}">
                <a16:creationId xmlns:a16="http://schemas.microsoft.com/office/drawing/2014/main" id="{3AC03663-E904-EBE8-7A39-D20F86AB025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571383" y="5524915"/>
            <a:ext cx="2240795" cy="958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558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E003A35-CF12-8FD5-5A10-72D3DE656F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07F549-D244-5C42-345C-0A57B9B30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34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19A4AE-46DC-06BC-F24A-7059F6B99C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54550"/>
            <a:ext cx="8146774" cy="22096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 descr="University of Maryland School of Dentistry logo">
            <a:extLst>
              <a:ext uri="{FF2B5EF4-FFF2-40B4-BE49-F238E27FC236}">
                <a16:creationId xmlns:a16="http://schemas.microsoft.com/office/drawing/2014/main" id="{2B0644B4-30F3-38D9-25CA-927833A8009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39779" y="5629932"/>
            <a:ext cx="2240795" cy="958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847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23A2900-50A9-DB52-A549-A4E9874D4C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360095-63FF-0393-F321-A0A099341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5530" y="375064"/>
            <a:ext cx="735827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B9BB63-AE79-755C-70A0-8E904998EB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95529" y="1788456"/>
            <a:ext cx="7358271" cy="33103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 descr="University of Maryland School of Dentistry logo">
            <a:extLst>
              <a:ext uri="{FF2B5EF4-FFF2-40B4-BE49-F238E27FC236}">
                <a16:creationId xmlns:a16="http://schemas.microsoft.com/office/drawing/2014/main" id="{28D7B45D-FCD5-21B3-B112-DE40102C03C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571383" y="5524915"/>
            <a:ext cx="2240795" cy="958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605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38AB4B7-8B2A-69E1-DD29-5BCC93972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39" y="-4693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884BBE-0B26-ABF9-C885-50ED054C4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59239"/>
            <a:ext cx="10515600" cy="9070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7EDB76-E6F7-F485-8138-1D02D1404C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114799"/>
            <a:ext cx="10515600" cy="2062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 descr="University of Maryland School of Dentistry logo">
            <a:extLst>
              <a:ext uri="{FF2B5EF4-FFF2-40B4-BE49-F238E27FC236}">
                <a16:creationId xmlns:a16="http://schemas.microsoft.com/office/drawing/2014/main" id="{C1BB231E-CD79-7811-C302-3B24B286FBA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87626" y="334065"/>
            <a:ext cx="2450024" cy="104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175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5BD6AAE-3C11-4E2A-390D-BFC0E6C06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29817"/>
            <a:ext cx="12192000" cy="6828183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4EEA48-8C18-388E-E501-9F4D3E39C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27D77F-1364-C0A0-6EAC-0EB7A230F9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24780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 descr="University of Maryland School of Dentistry logo">
            <a:extLst>
              <a:ext uri="{FF2B5EF4-FFF2-40B4-BE49-F238E27FC236}">
                <a16:creationId xmlns:a16="http://schemas.microsoft.com/office/drawing/2014/main" id="{E50DD0AC-78A7-F392-4DD0-919E655982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432235" y="5445401"/>
            <a:ext cx="2450024" cy="104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035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E10A667-8966-E1D3-563F-BED2C0E7B5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EC4CCB-4022-7693-1923-E243A6B97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8450" y="365125"/>
            <a:ext cx="78353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17EB2D-641F-15B2-AF53-5444C46064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18452" y="1825625"/>
            <a:ext cx="783534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 descr="University of Maryland School of Dentistry logo">
            <a:extLst>
              <a:ext uri="{FF2B5EF4-FFF2-40B4-BE49-F238E27FC236}">
                <a16:creationId xmlns:a16="http://schemas.microsoft.com/office/drawing/2014/main" id="{42281122-CA0D-849E-4F65-83BBBDF4779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10350" y="5641561"/>
            <a:ext cx="2101312" cy="898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068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art with text: respect and integrity; well-being and sustainability; equity and justice; and innovation and discovery.">
            <a:extLst>
              <a:ext uri="{FF2B5EF4-FFF2-40B4-BE49-F238E27FC236}">
                <a16:creationId xmlns:a16="http://schemas.microsoft.com/office/drawing/2014/main" id="{858ACDCA-FA50-E858-8649-BD414DC844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EA89DE-1E56-EEB1-6150-AB34069BD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410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2B67CC-1C01-0C0A-EF16-C9544E3955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319669"/>
            <a:ext cx="10515600" cy="18884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 descr="University of Maryland School of Dentistry logo">
            <a:extLst>
              <a:ext uri="{FF2B5EF4-FFF2-40B4-BE49-F238E27FC236}">
                <a16:creationId xmlns:a16="http://schemas.microsoft.com/office/drawing/2014/main" id="{6D5CFBDC-BA76-3230-9DD4-35E74720412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571383" y="5524915"/>
            <a:ext cx="2240795" cy="958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221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art with text: respect and integrity; well-being and sustainability; equity and justice; and innovation and discovery.">
            <a:extLst>
              <a:ext uri="{FF2B5EF4-FFF2-40B4-BE49-F238E27FC236}">
                <a16:creationId xmlns:a16="http://schemas.microsoft.com/office/drawing/2014/main" id="{155F2587-428D-15C8-691B-12A9008C654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University of Maryland School of Dentistry logo">
            <a:extLst>
              <a:ext uri="{FF2B5EF4-FFF2-40B4-BE49-F238E27FC236}">
                <a16:creationId xmlns:a16="http://schemas.microsoft.com/office/drawing/2014/main" id="{2305428B-CBE7-AE5D-BB3B-C96FF4721EA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85232" y="331719"/>
            <a:ext cx="2240795" cy="958021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E0C8F1-D839-4C8B-D455-6B5783E90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685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B408B2-DAB3-95D8-6331-A392D4FBDC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429000"/>
            <a:ext cx="10515600" cy="20406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4256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art with text: respect and integrity; well-being and sustainability; equity and justice; and innovation and discovery.">
            <a:extLst>
              <a:ext uri="{FF2B5EF4-FFF2-40B4-BE49-F238E27FC236}">
                <a16:creationId xmlns:a16="http://schemas.microsoft.com/office/drawing/2014/main" id="{2B10117C-1037-1A4F-3E15-4BE222FE5A9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F7ABFE-BCBE-8A4A-2E66-24DCB301E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7338" y="375065"/>
            <a:ext cx="92864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1AB395-C95C-19F3-5799-9340E70962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67338" y="1825625"/>
            <a:ext cx="9286461" cy="3427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5A5114-BCFD-DC06-1F8B-ACAD5CC99BA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571383" y="5524915"/>
            <a:ext cx="2240795" cy="958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704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ank box for alt text purposes - LOGO" descr="University of Maryland School of Dentistry logo">
            <a:extLst>
              <a:ext uri="{FF2B5EF4-FFF2-40B4-BE49-F238E27FC236}">
                <a16:creationId xmlns:a16="http://schemas.microsoft.com/office/drawing/2014/main" id="{844E3CEF-8771-7F55-7254-C0D053DAF51F}"/>
              </a:ext>
            </a:extLst>
          </p:cNvPr>
          <p:cNvSpPr/>
          <p:nvPr/>
        </p:nvSpPr>
        <p:spPr>
          <a:xfrm>
            <a:off x="395417" y="345989"/>
            <a:ext cx="2358670" cy="982068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946755-A1EF-23FE-4C6A-2713C229AC2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9B962A-40CE-57C7-1062-00F0D6CEEB0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b="0" i="0" dirty="0">
                <a:solidFill>
                  <a:srgbClr val="333333"/>
                </a:solidFill>
                <a:effectLst/>
                <a:latin typeface="Gotham SSm 4r"/>
              </a:rPr>
              <a:t>These are the standard PowerPoint templates for all UMB schools. To see all the slides styles available in the deck, click “Insert” and then click “Insert New Slide”. </a:t>
            </a:r>
            <a:br>
              <a:rPr 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</a:br>
            <a:endParaRPr lang="en-US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233615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 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Custom Design 1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Custom Design 1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Custom Design 1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Custom Design 1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Custom Design 14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Custom Design 15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 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 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 4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ustom Design 5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ustom Design 6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Custom Design 7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Custom Design 8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Custom Design 9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35</Words>
  <Application>Microsoft Macintosh PowerPoint</Application>
  <PresentationFormat>Widescreen</PresentationFormat>
  <Paragraphs>1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15</vt:i4>
      </vt:variant>
      <vt:variant>
        <vt:lpstr>Slide Titles</vt:lpstr>
      </vt:variant>
      <vt:variant>
        <vt:i4>1</vt:i4>
      </vt:variant>
    </vt:vector>
  </HeadingPairs>
  <TitlesOfParts>
    <vt:vector size="21" baseType="lpstr">
      <vt:lpstr>Arial</vt:lpstr>
      <vt:lpstr>Arial</vt:lpstr>
      <vt:lpstr>Calibri</vt:lpstr>
      <vt:lpstr>Calibri Light</vt:lpstr>
      <vt:lpstr>Gotham SSm 4r</vt:lpstr>
      <vt:lpstr>Custom design 1</vt:lpstr>
      <vt:lpstr>Custom Design 2</vt:lpstr>
      <vt:lpstr>Custom Design 3</vt:lpstr>
      <vt:lpstr>Custom Design 4</vt:lpstr>
      <vt:lpstr>Custom Design 5</vt:lpstr>
      <vt:lpstr>Custom Design 6</vt:lpstr>
      <vt:lpstr>Custom Design 7</vt:lpstr>
      <vt:lpstr>Custom Design 8</vt:lpstr>
      <vt:lpstr>Custom Design 9</vt:lpstr>
      <vt:lpstr>Custom Design 10</vt:lpstr>
      <vt:lpstr>Custom Design 11</vt:lpstr>
      <vt:lpstr>Custom Design 12</vt:lpstr>
      <vt:lpstr>Custom Design 13</vt:lpstr>
      <vt:lpstr>Custom Design 14</vt:lpstr>
      <vt:lpstr>Custom Design 15</vt:lpstr>
      <vt:lpstr>PowerPoint Presentation</vt:lpstr>
    </vt:vector>
  </TitlesOfParts>
  <Manager/>
  <Company>University of Maryland Baltimore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UM School of Dentistry Presentation</dc:title>
  <dc:subject/>
  <dc:creator>UM SOD</dc:creator>
  <cp:keywords/>
  <dc:description/>
  <cp:lastModifiedBy>La Vita, Ananda</cp:lastModifiedBy>
  <cp:revision>9</cp:revision>
  <dcterms:created xsi:type="dcterms:W3CDTF">2023-06-01T15:02:55Z</dcterms:created>
  <dcterms:modified xsi:type="dcterms:W3CDTF">2026-03-05T18:00:19Z</dcterms:modified>
  <cp:category>SOD</cp:category>
</cp:coreProperties>
</file>