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slideLayouts/slideLayout12.xml" ContentType="application/vnd.openxmlformats-officedocument.presentationml.slideLayout+xml"/>
  <Override PartName="/ppt/theme/theme12.xml" ContentType="application/vnd.openxmlformats-officedocument.theme+xml"/>
  <Override PartName="/ppt/slideLayouts/slideLayout13.xml" ContentType="application/vnd.openxmlformats-officedocument.presentationml.slideLayout+xml"/>
  <Override PartName="/ppt/theme/theme13.xml" ContentType="application/vnd.openxmlformats-officedocument.theme+xml"/>
  <Override PartName="/ppt/slideLayouts/slideLayout14.xml" ContentType="application/vnd.openxmlformats-officedocument.presentationml.slideLayout+xml"/>
  <Override PartName="/ppt/theme/theme14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0" r:id="rId2"/>
    <p:sldMasterId id="2147483652" r:id="rId3"/>
    <p:sldMasterId id="2147483654" r:id="rId4"/>
    <p:sldMasterId id="2147483666" r:id="rId5"/>
    <p:sldMasterId id="2147483656" r:id="rId6"/>
    <p:sldMasterId id="2147483658" r:id="rId7"/>
    <p:sldMasterId id="2147483660" r:id="rId8"/>
    <p:sldMasterId id="2147483662" r:id="rId9"/>
    <p:sldMasterId id="2147483664" r:id="rId10"/>
    <p:sldMasterId id="2147483668" r:id="rId11"/>
    <p:sldMasterId id="2147483670" r:id="rId12"/>
    <p:sldMasterId id="2147483674" r:id="rId13"/>
    <p:sldMasterId id="2147483676" r:id="rId14"/>
  </p:sldMasterIdLst>
  <p:sldIdLst>
    <p:sldId id="25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61"/>
    <p:restoredTop sz="94737"/>
  </p:normalViewPr>
  <p:slideViewPr>
    <p:cSldViewPr snapToGrid="0">
      <p:cViewPr varScale="1">
        <p:scale>
          <a:sx n="107" d="100"/>
          <a:sy n="107" d="100"/>
        </p:scale>
        <p:origin x="192" y="8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10" Type="http://schemas.openxmlformats.org/officeDocument/2006/relationships/slideMaster" Target="slideMasters/slideMaster10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 Vita, Ananda" userId="3ebe7548-d070-426d-abb4-f1c765502eb0" providerId="ADAL" clId="{9CE389C1-D90F-51B2-8FB3-532E9E363B71}"/>
    <pc:docChg chg="undo custSel modSld modMainMaster">
      <pc:chgData name="La Vita, Ananda" userId="3ebe7548-d070-426d-abb4-f1c765502eb0" providerId="ADAL" clId="{9CE389C1-D90F-51B2-8FB3-532E9E363B71}" dt="2026-03-05T17:58:59.410" v="632" actId="6014"/>
      <pc:docMkLst>
        <pc:docMk/>
      </pc:docMkLst>
      <pc:sldChg chg="addSp modSp mod">
        <pc:chgData name="La Vita, Ananda" userId="3ebe7548-d070-426d-abb4-f1c765502eb0" providerId="ADAL" clId="{9CE389C1-D90F-51B2-8FB3-532E9E363B71}" dt="2026-03-05T13:50:54.809" v="580" actId="962"/>
        <pc:sldMkLst>
          <pc:docMk/>
          <pc:sldMk cId="1814233615" sldId="256"/>
        </pc:sldMkLst>
        <pc:spChg chg="add mod ord">
          <ac:chgData name="La Vita, Ananda" userId="3ebe7548-d070-426d-abb4-f1c765502eb0" providerId="ADAL" clId="{9CE389C1-D90F-51B2-8FB3-532E9E363B71}" dt="2026-03-05T13:50:54.809" v="580" actId="962"/>
          <ac:spMkLst>
            <pc:docMk/>
            <pc:sldMk cId="1814233615" sldId="256"/>
            <ac:spMk id="4" creationId="{610C07FA-0C70-7168-E784-F22EA0F3F991}"/>
          </ac:spMkLst>
        </pc:spChg>
      </pc:sldChg>
      <pc:sldMasterChg chg="modSp mod modSldLayout">
        <pc:chgData name="La Vita, Ananda" userId="3ebe7548-d070-426d-abb4-f1c765502eb0" providerId="ADAL" clId="{9CE389C1-D90F-51B2-8FB3-532E9E363B71}" dt="2026-03-05T17:56:42.921" v="619" actId="478"/>
        <pc:sldMasterMkLst>
          <pc:docMk/>
          <pc:sldMasterMk cId="3239477256" sldId="2147483648"/>
        </pc:sldMasterMkLst>
        <pc:picChg chg="mod">
          <ac:chgData name="La Vita, Ananda" userId="3ebe7548-d070-426d-abb4-f1c765502eb0" providerId="ADAL" clId="{9CE389C1-D90F-51B2-8FB3-532E9E363B71}" dt="2026-02-12T19:23:04.929" v="15" actId="962"/>
          <ac:picMkLst>
            <pc:docMk/>
            <pc:sldMasterMk cId="3239477256" sldId="2147483648"/>
            <ac:picMk id="7" creationId="{915F09FE-F3AD-A7DC-A852-8E585DB0B412}"/>
          </ac:picMkLst>
        </pc:picChg>
        <pc:picChg chg="mod ord modVis">
          <ac:chgData name="La Vita, Ananda" userId="3ebe7548-d070-426d-abb4-f1c765502eb0" providerId="ADAL" clId="{9CE389C1-D90F-51B2-8FB3-532E9E363B71}" dt="2026-03-05T13:51:29.518" v="582" actId="14429"/>
          <ac:picMkLst>
            <pc:docMk/>
            <pc:sldMasterMk cId="3239477256" sldId="2147483648"/>
            <ac:picMk id="9" creationId="{CD40BC74-EDFC-3391-728D-B329636D097B}"/>
          </ac:picMkLst>
        </pc:picChg>
        <pc:sldLayoutChg chg="delSp modSp mod">
          <pc:chgData name="La Vita, Ananda" userId="3ebe7548-d070-426d-abb4-f1c765502eb0" providerId="ADAL" clId="{9CE389C1-D90F-51B2-8FB3-532E9E363B71}" dt="2026-03-05T17:56:42.921" v="619" actId="478"/>
          <pc:sldLayoutMkLst>
            <pc:docMk/>
            <pc:sldMasterMk cId="3239477256" sldId="2147483648"/>
            <pc:sldLayoutMk cId="3682887767" sldId="2147483649"/>
          </pc:sldLayoutMkLst>
          <pc:picChg chg="del mod ord modVis">
            <ac:chgData name="La Vita, Ananda" userId="3ebe7548-d070-426d-abb4-f1c765502eb0" providerId="ADAL" clId="{9CE389C1-D90F-51B2-8FB3-532E9E363B71}" dt="2026-03-05T17:56:26.472" v="615" actId="478"/>
            <ac:picMkLst>
              <pc:docMk/>
              <pc:sldMasterMk cId="3239477256" sldId="2147483648"/>
              <pc:sldLayoutMk cId="3682887767" sldId="2147483649"/>
              <ac:picMk id="5" creationId="{5E1B23A5-05DD-F403-6F6F-0DA259DD8C9B}"/>
            </ac:picMkLst>
          </pc:picChg>
          <pc:picChg chg="del mod modVis">
            <ac:chgData name="La Vita, Ananda" userId="3ebe7548-d070-426d-abb4-f1c765502eb0" providerId="ADAL" clId="{9CE389C1-D90F-51B2-8FB3-532E9E363B71}" dt="2026-03-05T17:56:42.921" v="619" actId="478"/>
            <ac:picMkLst>
              <pc:docMk/>
              <pc:sldMasterMk cId="3239477256" sldId="2147483648"/>
              <pc:sldLayoutMk cId="3682887767" sldId="2147483649"/>
              <ac:picMk id="8" creationId="{1502E40E-B75E-A47C-D62D-314D69B207BA}"/>
            </ac:picMkLst>
          </pc:picChg>
        </pc:sldLayoutChg>
      </pc:sldMasterChg>
      <pc:sldMasterChg chg="modSp mod modSldLayout">
        <pc:chgData name="La Vita, Ananda" userId="3ebe7548-d070-426d-abb4-f1c765502eb0" providerId="ADAL" clId="{9CE389C1-D90F-51B2-8FB3-532E9E363B71}" dt="2026-03-05T17:57:08.643" v="620" actId="6014"/>
        <pc:sldMasterMkLst>
          <pc:docMk/>
          <pc:sldMasterMk cId="2061847314" sldId="2147483650"/>
        </pc:sldMasterMkLst>
        <pc:picChg chg="mod">
          <ac:chgData name="La Vita, Ananda" userId="3ebe7548-d070-426d-abb4-f1c765502eb0" providerId="ADAL" clId="{9CE389C1-D90F-51B2-8FB3-532E9E363B71}" dt="2026-02-12T19:36:53.088" v="389" actId="962"/>
          <ac:picMkLst>
            <pc:docMk/>
            <pc:sldMasterMk cId="2061847314" sldId="2147483650"/>
            <ac:picMk id="4" creationId="{642DB363-9761-5076-5EC2-22987545D2C7}"/>
          </ac:picMkLst>
        </pc:picChg>
        <pc:picChg chg="mod">
          <ac:chgData name="La Vita, Ananda" userId="3ebe7548-d070-426d-abb4-f1c765502eb0" providerId="ADAL" clId="{9CE389C1-D90F-51B2-8FB3-532E9E363B71}" dt="2026-02-12T19:36:43.532" v="388" actId="962"/>
          <ac:picMkLst>
            <pc:docMk/>
            <pc:sldMasterMk cId="2061847314" sldId="2147483650"/>
            <ac:picMk id="8" creationId="{BE003A35-CF12-8FD5-5A10-72D3DE656FA1}"/>
          </ac:picMkLst>
        </pc:picChg>
        <pc:sldLayoutChg chg="addSp delSp modSp mod">
          <pc:chgData name="La Vita, Ananda" userId="3ebe7548-d070-426d-abb4-f1c765502eb0" providerId="ADAL" clId="{9CE389C1-D90F-51B2-8FB3-532E9E363B71}" dt="2026-03-05T13:52:44.641" v="589" actId="478"/>
          <pc:sldLayoutMkLst>
            <pc:docMk/>
            <pc:sldMasterMk cId="2061847314" sldId="2147483650"/>
            <pc:sldLayoutMk cId="3249232474" sldId="2147483651"/>
          </pc:sldLayoutMkLst>
          <pc:spChg chg="add del mod">
            <ac:chgData name="La Vita, Ananda" userId="3ebe7548-d070-426d-abb4-f1c765502eb0" providerId="ADAL" clId="{9CE389C1-D90F-51B2-8FB3-532E9E363B71}" dt="2026-03-05T13:52:44.641" v="589" actId="478"/>
            <ac:spMkLst>
              <pc:docMk/>
              <pc:sldMasterMk cId="2061847314" sldId="2147483650"/>
              <pc:sldLayoutMk cId="3249232474" sldId="2147483651"/>
              <ac:spMk id="4" creationId="{A09BF94E-3677-7052-3A99-89C4CF41411E}"/>
            </ac:spMkLst>
          </pc:spChg>
        </pc:sldLayoutChg>
      </pc:sldMasterChg>
      <pc:sldMasterChg chg="modSp mod modSldLayout">
        <pc:chgData name="La Vita, Ananda" userId="3ebe7548-d070-426d-abb4-f1c765502eb0" providerId="ADAL" clId="{9CE389C1-D90F-51B2-8FB3-532E9E363B71}" dt="2026-03-05T17:57:19.124" v="621" actId="6014"/>
        <pc:sldMasterMkLst>
          <pc:docMk/>
          <pc:sldMasterMk cId="1421605551" sldId="2147483652"/>
        </pc:sldMasterMkLst>
        <pc:picChg chg="mod">
          <ac:chgData name="La Vita, Ananda" userId="3ebe7548-d070-426d-abb4-f1c765502eb0" providerId="ADAL" clId="{9CE389C1-D90F-51B2-8FB3-532E9E363B71}" dt="2026-02-12T19:37:18.198" v="392" actId="962"/>
          <ac:picMkLst>
            <pc:docMk/>
            <pc:sldMasterMk cId="1421605551" sldId="2147483652"/>
            <ac:picMk id="4" creationId="{2AD6BA1C-A750-D821-A69F-6A56881A75CC}"/>
          </ac:picMkLst>
        </pc:picChg>
        <pc:picChg chg="mod">
          <ac:chgData name="La Vita, Ananda" userId="3ebe7548-d070-426d-abb4-f1c765502eb0" providerId="ADAL" clId="{9CE389C1-D90F-51B2-8FB3-532E9E363B71}" dt="2026-02-12T19:37:22.371" v="393" actId="962"/>
          <ac:picMkLst>
            <pc:docMk/>
            <pc:sldMasterMk cId="1421605551" sldId="2147483652"/>
            <ac:picMk id="8" creationId="{023A2900-50A9-DB52-A549-A4E9874D4CD5}"/>
          </ac:picMkLst>
        </pc:picChg>
        <pc:sldLayoutChg chg="addSp delSp modSp mod">
          <pc:chgData name="La Vita, Ananda" userId="3ebe7548-d070-426d-abb4-f1c765502eb0" providerId="ADAL" clId="{9CE389C1-D90F-51B2-8FB3-532E9E363B71}" dt="2026-03-05T13:53:07.480" v="590" actId="478"/>
          <pc:sldLayoutMkLst>
            <pc:docMk/>
            <pc:sldMasterMk cId="1421605551" sldId="2147483652"/>
            <pc:sldLayoutMk cId="3659447633" sldId="2147483653"/>
          </pc:sldLayoutMkLst>
          <pc:spChg chg="add del mod">
            <ac:chgData name="La Vita, Ananda" userId="3ebe7548-d070-426d-abb4-f1c765502eb0" providerId="ADAL" clId="{9CE389C1-D90F-51B2-8FB3-532E9E363B71}" dt="2026-03-05T13:53:07.480" v="590" actId="478"/>
            <ac:spMkLst>
              <pc:docMk/>
              <pc:sldMasterMk cId="1421605551" sldId="2147483652"/>
              <pc:sldLayoutMk cId="3659447633" sldId="2147483653"/>
              <ac:spMk id="4" creationId="{FEA6C7F2-09AB-3D69-C6F0-B5F70A2BC224}"/>
            </ac:spMkLst>
          </pc:spChg>
        </pc:sldLayoutChg>
      </pc:sldMasterChg>
      <pc:sldMasterChg chg="addSp delSp modSp mod modSldLayout">
        <pc:chgData name="La Vita, Ananda" userId="3ebe7548-d070-426d-abb4-f1c765502eb0" providerId="ADAL" clId="{9CE389C1-D90F-51B2-8FB3-532E9E363B71}" dt="2026-03-05T17:57:30.172" v="622" actId="6014"/>
        <pc:sldMasterMkLst>
          <pc:docMk/>
          <pc:sldMasterMk cId="3936175876" sldId="2147483654"/>
        </pc:sldMasterMkLst>
        <pc:picChg chg="mod ord">
          <ac:chgData name="La Vita, Ananda" userId="3ebe7548-d070-426d-abb4-f1c765502eb0" providerId="ADAL" clId="{9CE389C1-D90F-51B2-8FB3-532E9E363B71}" dt="2026-02-12T19:27:28.399" v="35" actId="962"/>
          <ac:picMkLst>
            <pc:docMk/>
            <pc:sldMasterMk cId="3936175876" sldId="2147483654"/>
            <ac:picMk id="7" creationId="{B727E6CD-AE78-8E68-1138-84BDC6E8D63A}"/>
          </ac:picMkLst>
        </pc:picChg>
        <pc:picChg chg="mod">
          <ac:chgData name="La Vita, Ananda" userId="3ebe7548-d070-426d-abb4-f1c765502eb0" providerId="ADAL" clId="{9CE389C1-D90F-51B2-8FB3-532E9E363B71}" dt="2026-02-12T19:27:09.481" v="31" actId="962"/>
          <ac:picMkLst>
            <pc:docMk/>
            <pc:sldMasterMk cId="3936175876" sldId="2147483654"/>
            <ac:picMk id="8" creationId="{F38AB4B7-8B2A-69E1-DD29-5BCC939724E9}"/>
          </ac:picMkLst>
        </pc:picChg>
        <pc:sldLayoutChg chg="addSp delSp modSp mod">
          <pc:chgData name="La Vita, Ananda" userId="3ebe7548-d070-426d-abb4-f1c765502eb0" providerId="ADAL" clId="{9CE389C1-D90F-51B2-8FB3-532E9E363B71}" dt="2026-03-05T13:53:17.674" v="591" actId="478"/>
          <pc:sldLayoutMkLst>
            <pc:docMk/>
            <pc:sldMasterMk cId="3936175876" sldId="2147483654"/>
            <pc:sldLayoutMk cId="823769450" sldId="2147483655"/>
          </pc:sldLayoutMkLst>
          <pc:spChg chg="add del mod ord">
            <ac:chgData name="La Vita, Ananda" userId="3ebe7548-d070-426d-abb4-f1c765502eb0" providerId="ADAL" clId="{9CE389C1-D90F-51B2-8FB3-532E9E363B71}" dt="2026-03-05T13:53:17.674" v="591" actId="478"/>
            <ac:spMkLst>
              <pc:docMk/>
              <pc:sldMasterMk cId="3936175876" sldId="2147483654"/>
              <pc:sldLayoutMk cId="823769450" sldId="2147483655"/>
              <ac:spMk id="4" creationId="{D358366F-4A69-A1EA-40BA-0B9FA8204C10}"/>
            </ac:spMkLst>
          </pc:spChg>
        </pc:sldLayoutChg>
      </pc:sldMasterChg>
      <pc:sldMasterChg chg="addSp delSp modSp mod modSldLayout">
        <pc:chgData name="La Vita, Ananda" userId="3ebe7548-d070-426d-abb4-f1c765502eb0" providerId="ADAL" clId="{9CE389C1-D90F-51B2-8FB3-532E9E363B71}" dt="2026-03-05T17:57:46.224" v="624" actId="6014"/>
        <pc:sldMasterMkLst>
          <pc:docMk/>
          <pc:sldMasterMk cId="1147068374" sldId="2147483656"/>
        </pc:sldMasterMkLst>
        <pc:picChg chg="mod">
          <ac:chgData name="La Vita, Ananda" userId="3ebe7548-d070-426d-abb4-f1c765502eb0" providerId="ADAL" clId="{9CE389C1-D90F-51B2-8FB3-532E9E363B71}" dt="2026-02-12T19:30:56.712" v="47" actId="962"/>
          <ac:picMkLst>
            <pc:docMk/>
            <pc:sldMasterMk cId="1147068374" sldId="2147483656"/>
            <ac:picMk id="6" creationId="{B3D69E34-C8F5-856A-B2C5-C00896440688}"/>
          </ac:picMkLst>
        </pc:picChg>
        <pc:picChg chg="mod">
          <ac:chgData name="La Vita, Ananda" userId="3ebe7548-d070-426d-abb4-f1c765502eb0" providerId="ADAL" clId="{9CE389C1-D90F-51B2-8FB3-532E9E363B71}" dt="2026-02-12T19:31:09.769" v="49" actId="962"/>
          <ac:picMkLst>
            <pc:docMk/>
            <pc:sldMasterMk cId="1147068374" sldId="2147483656"/>
            <ac:picMk id="8" creationId="{DE10A667-8966-E1D3-563F-BED2C0E7B560}"/>
          </ac:picMkLst>
        </pc:picChg>
        <pc:sldLayoutChg chg="addSp delSp modSp mod">
          <pc:chgData name="La Vita, Ananda" userId="3ebe7548-d070-426d-abb4-f1c765502eb0" providerId="ADAL" clId="{9CE389C1-D90F-51B2-8FB3-532E9E363B71}" dt="2026-03-05T13:53:35.950" v="593" actId="478"/>
          <pc:sldLayoutMkLst>
            <pc:docMk/>
            <pc:sldMasterMk cId="1147068374" sldId="2147483656"/>
            <pc:sldLayoutMk cId="3150148662" sldId="2147483657"/>
          </pc:sldLayoutMkLst>
          <pc:spChg chg="add del mod">
            <ac:chgData name="La Vita, Ananda" userId="3ebe7548-d070-426d-abb4-f1c765502eb0" providerId="ADAL" clId="{9CE389C1-D90F-51B2-8FB3-532E9E363B71}" dt="2026-03-05T13:53:35.950" v="593" actId="478"/>
            <ac:spMkLst>
              <pc:docMk/>
              <pc:sldMasterMk cId="1147068374" sldId="2147483656"/>
              <pc:sldLayoutMk cId="3150148662" sldId="2147483657"/>
              <ac:spMk id="4" creationId="{BA743DF5-B6D6-12C4-F6AE-E00AD3247725}"/>
            </ac:spMkLst>
          </pc:spChg>
        </pc:sldLayoutChg>
      </pc:sldMasterChg>
      <pc:sldMasterChg chg="modSp mod modSldLayout">
        <pc:chgData name="La Vita, Ananda" userId="3ebe7548-d070-426d-abb4-f1c765502eb0" providerId="ADAL" clId="{9CE389C1-D90F-51B2-8FB3-532E9E363B71}" dt="2026-03-05T17:57:55.059" v="625" actId="6014"/>
        <pc:sldMasterMkLst>
          <pc:docMk/>
          <pc:sldMasterMk cId="2457221049" sldId="2147483658"/>
        </pc:sldMasterMkLst>
        <pc:picChg chg="mod ord">
          <ac:chgData name="La Vita, Ananda" userId="3ebe7548-d070-426d-abb4-f1c765502eb0" providerId="ADAL" clId="{9CE389C1-D90F-51B2-8FB3-532E9E363B71}" dt="2026-02-12T19:54:34.290" v="551" actId="962"/>
          <ac:picMkLst>
            <pc:docMk/>
            <pc:sldMasterMk cId="2457221049" sldId="2147483658"/>
            <ac:picMk id="7" creationId="{9C2D3DE9-A1DF-EFEF-0689-D2AFFB092FFF}"/>
          </ac:picMkLst>
        </pc:picChg>
        <pc:picChg chg="mod ord">
          <ac:chgData name="La Vita, Ananda" userId="3ebe7548-d070-426d-abb4-f1c765502eb0" providerId="ADAL" clId="{9CE389C1-D90F-51B2-8FB3-532E9E363B71}" dt="2026-02-12T19:47:08.077" v="499" actId="962"/>
          <ac:picMkLst>
            <pc:docMk/>
            <pc:sldMasterMk cId="2457221049" sldId="2147483658"/>
            <ac:picMk id="8" creationId="{858ACDCA-FA50-E858-8649-BD414DC84425}"/>
          </ac:picMkLst>
        </pc:picChg>
        <pc:sldLayoutChg chg="addSp delSp modSp mod">
          <pc:chgData name="La Vita, Ananda" userId="3ebe7548-d070-426d-abb4-f1c765502eb0" providerId="ADAL" clId="{9CE389C1-D90F-51B2-8FB3-532E9E363B71}" dt="2026-03-05T13:53:45.145" v="594" actId="478"/>
          <pc:sldLayoutMkLst>
            <pc:docMk/>
            <pc:sldMasterMk cId="2457221049" sldId="2147483658"/>
            <pc:sldLayoutMk cId="2159253772" sldId="2147483659"/>
          </pc:sldLayoutMkLst>
          <pc:spChg chg="add del mod ord">
            <ac:chgData name="La Vita, Ananda" userId="3ebe7548-d070-426d-abb4-f1c765502eb0" providerId="ADAL" clId="{9CE389C1-D90F-51B2-8FB3-532E9E363B71}" dt="2026-03-05T13:53:45.145" v="594" actId="478"/>
            <ac:spMkLst>
              <pc:docMk/>
              <pc:sldMasterMk cId="2457221049" sldId="2147483658"/>
              <pc:sldLayoutMk cId="2159253772" sldId="2147483659"/>
              <ac:spMk id="4" creationId="{1AA5B34E-D98C-38F6-D6E7-7C685D21C5F0}"/>
            </ac:spMkLst>
          </pc:spChg>
          <pc:spChg chg="add mod">
            <ac:chgData name="La Vita, Ananda" userId="3ebe7548-d070-426d-abb4-f1c765502eb0" providerId="ADAL" clId="{9CE389C1-D90F-51B2-8FB3-532E9E363B71}" dt="2026-02-12T19:55:00.057" v="563" actId="962"/>
            <ac:spMkLst>
              <pc:docMk/>
              <pc:sldMasterMk cId="2457221049" sldId="2147483658"/>
              <pc:sldLayoutMk cId="2159253772" sldId="2147483659"/>
              <ac:spMk id="5" creationId="{B0652DA6-BE38-96A2-D8A9-8A653AAD34CC}"/>
            </ac:spMkLst>
          </pc:spChg>
        </pc:sldLayoutChg>
      </pc:sldMasterChg>
      <pc:sldMasterChg chg="addSp modSp mod modSldLayout">
        <pc:chgData name="La Vita, Ananda" userId="3ebe7548-d070-426d-abb4-f1c765502eb0" providerId="ADAL" clId="{9CE389C1-D90F-51B2-8FB3-532E9E363B71}" dt="2026-03-05T17:58:03.831" v="626" actId="6014"/>
        <pc:sldMasterMkLst>
          <pc:docMk/>
          <pc:sldMasterMk cId="3194256134" sldId="2147483660"/>
        </pc:sldMasterMkLst>
        <pc:picChg chg="mod ord">
          <ac:chgData name="La Vita, Ananda" userId="3ebe7548-d070-426d-abb4-f1c765502eb0" providerId="ADAL" clId="{9CE389C1-D90F-51B2-8FB3-532E9E363B71}" dt="2026-02-12T19:55:14.879" v="567" actId="962"/>
          <ac:picMkLst>
            <pc:docMk/>
            <pc:sldMasterMk cId="3194256134" sldId="2147483660"/>
            <ac:picMk id="5" creationId="{9653D6AF-D4A5-106D-9FE1-A29B6F578874}"/>
          </ac:picMkLst>
        </pc:picChg>
        <pc:picChg chg="mod ord">
          <ac:chgData name="La Vita, Ananda" userId="3ebe7548-d070-426d-abb4-f1c765502eb0" providerId="ADAL" clId="{9CE389C1-D90F-51B2-8FB3-532E9E363B71}" dt="2026-02-12T19:40:55.226" v="440" actId="962"/>
          <ac:picMkLst>
            <pc:docMk/>
            <pc:sldMasterMk cId="3194256134" sldId="2147483660"/>
            <ac:picMk id="8" creationId="{155F2587-428D-15C8-691B-12A9008C6543}"/>
          </ac:picMkLst>
        </pc:picChg>
        <pc:sldLayoutChg chg="addSp delSp modSp mod">
          <pc:chgData name="La Vita, Ananda" userId="3ebe7548-d070-426d-abb4-f1c765502eb0" providerId="ADAL" clId="{9CE389C1-D90F-51B2-8FB3-532E9E363B71}" dt="2026-03-05T13:53:53.320" v="595" actId="478"/>
          <pc:sldLayoutMkLst>
            <pc:docMk/>
            <pc:sldMasterMk cId="3194256134" sldId="2147483660"/>
            <pc:sldLayoutMk cId="3691543425" sldId="2147483661"/>
          </pc:sldLayoutMkLst>
          <pc:spChg chg="add del mod ord">
            <ac:chgData name="La Vita, Ananda" userId="3ebe7548-d070-426d-abb4-f1c765502eb0" providerId="ADAL" clId="{9CE389C1-D90F-51B2-8FB3-532E9E363B71}" dt="2026-03-05T13:53:53.320" v="595" actId="478"/>
            <ac:spMkLst>
              <pc:docMk/>
              <pc:sldMasterMk cId="3194256134" sldId="2147483660"/>
              <pc:sldLayoutMk cId="3691543425" sldId="2147483661"/>
              <ac:spMk id="4" creationId="{E11DD2E8-BFE8-8D3D-B4A3-534DE36AEA7E}"/>
            </ac:spMkLst>
          </pc:spChg>
          <pc:spChg chg="add mod">
            <ac:chgData name="La Vita, Ananda" userId="3ebe7548-d070-426d-abb4-f1c765502eb0" providerId="ADAL" clId="{9CE389C1-D90F-51B2-8FB3-532E9E363B71}" dt="2026-02-12T19:49:35.143" v="509" actId="962"/>
            <ac:spMkLst>
              <pc:docMk/>
              <pc:sldMasterMk cId="3194256134" sldId="2147483660"/>
              <pc:sldLayoutMk cId="3691543425" sldId="2147483661"/>
              <ac:spMk id="5" creationId="{49E85435-38CB-1DD4-691D-729EA2C588D0}"/>
            </ac:spMkLst>
          </pc:spChg>
        </pc:sldLayoutChg>
      </pc:sldMasterChg>
      <pc:sldMasterChg chg="modSp mod modSldLayout">
        <pc:chgData name="La Vita, Ananda" userId="3ebe7548-d070-426d-abb4-f1c765502eb0" providerId="ADAL" clId="{9CE389C1-D90F-51B2-8FB3-532E9E363B71}" dt="2026-03-05T17:58:14.487" v="627" actId="6014"/>
        <pc:sldMasterMkLst>
          <pc:docMk/>
          <pc:sldMasterMk cId="2321704165" sldId="2147483662"/>
        </pc:sldMasterMkLst>
        <pc:picChg chg="mod ord">
          <ac:chgData name="La Vita, Ananda" userId="3ebe7548-d070-426d-abb4-f1c765502eb0" providerId="ADAL" clId="{9CE389C1-D90F-51B2-8FB3-532E9E363B71}" dt="2026-02-12T19:55:34.754" v="569" actId="962"/>
          <ac:picMkLst>
            <pc:docMk/>
            <pc:sldMasterMk cId="2321704165" sldId="2147483662"/>
            <ac:picMk id="6" creationId="{58E1E0D4-09E9-7118-2105-07E3050A8657}"/>
          </ac:picMkLst>
        </pc:picChg>
        <pc:picChg chg="mod ord">
          <ac:chgData name="La Vita, Ananda" userId="3ebe7548-d070-426d-abb4-f1c765502eb0" providerId="ADAL" clId="{9CE389C1-D90F-51B2-8FB3-532E9E363B71}" dt="2026-02-12T19:49:50.906" v="512" actId="13244"/>
          <ac:picMkLst>
            <pc:docMk/>
            <pc:sldMasterMk cId="2321704165" sldId="2147483662"/>
            <ac:picMk id="8" creationId="{2B10117C-1037-1A4F-3E15-4BE222FE5A9D}"/>
          </ac:picMkLst>
        </pc:picChg>
        <pc:sldLayoutChg chg="addSp delSp modSp mod">
          <pc:chgData name="La Vita, Ananda" userId="3ebe7548-d070-426d-abb4-f1c765502eb0" providerId="ADAL" clId="{9CE389C1-D90F-51B2-8FB3-532E9E363B71}" dt="2026-03-05T13:54:07.286" v="596" actId="478"/>
          <pc:sldLayoutMkLst>
            <pc:docMk/>
            <pc:sldMasterMk cId="2321704165" sldId="2147483662"/>
            <pc:sldLayoutMk cId="132908005" sldId="2147483663"/>
          </pc:sldLayoutMkLst>
          <pc:spChg chg="add del mod ord">
            <ac:chgData name="La Vita, Ananda" userId="3ebe7548-d070-426d-abb4-f1c765502eb0" providerId="ADAL" clId="{9CE389C1-D90F-51B2-8FB3-532E9E363B71}" dt="2026-03-05T13:54:07.286" v="596" actId="478"/>
            <ac:spMkLst>
              <pc:docMk/>
              <pc:sldMasterMk cId="2321704165" sldId="2147483662"/>
              <pc:sldLayoutMk cId="132908005" sldId="2147483663"/>
              <ac:spMk id="4" creationId="{FFCF3DE6-9EE5-69E2-EE9B-95BB77369081}"/>
            </ac:spMkLst>
          </pc:spChg>
          <pc:spChg chg="add mod">
            <ac:chgData name="La Vita, Ananda" userId="3ebe7548-d070-426d-abb4-f1c765502eb0" providerId="ADAL" clId="{9CE389C1-D90F-51B2-8FB3-532E9E363B71}" dt="2026-02-12T19:51:28.566" v="539" actId="962"/>
            <ac:spMkLst>
              <pc:docMk/>
              <pc:sldMasterMk cId="2321704165" sldId="2147483662"/>
              <pc:sldLayoutMk cId="132908005" sldId="2147483663"/>
              <ac:spMk id="5" creationId="{791A999F-361D-5217-7FCD-E35D91BB7B09}"/>
            </ac:spMkLst>
          </pc:spChg>
        </pc:sldLayoutChg>
      </pc:sldMasterChg>
      <pc:sldMasterChg chg="modSp mod modSldLayout">
        <pc:chgData name="La Vita, Ananda" userId="3ebe7548-d070-426d-abb4-f1c765502eb0" providerId="ADAL" clId="{9CE389C1-D90F-51B2-8FB3-532E9E363B71}" dt="2026-03-05T17:58:25.298" v="628" actId="6014"/>
        <pc:sldMasterMkLst>
          <pc:docMk/>
          <pc:sldMasterMk cId="2439671506" sldId="2147483664"/>
        </pc:sldMasterMkLst>
        <pc:picChg chg="mod ord">
          <ac:chgData name="La Vita, Ananda" userId="3ebe7548-d070-426d-abb4-f1c765502eb0" providerId="ADAL" clId="{9CE389C1-D90F-51B2-8FB3-532E9E363B71}" dt="2026-02-12T19:55:53.900" v="571" actId="962"/>
          <ac:picMkLst>
            <pc:docMk/>
            <pc:sldMasterMk cId="2439671506" sldId="2147483664"/>
            <ac:picMk id="4" creationId="{9F16BDB7-3BC5-39C6-B738-016D18FA9C5A}"/>
          </ac:picMkLst>
        </pc:picChg>
        <pc:picChg chg="mod">
          <ac:chgData name="La Vita, Ananda" userId="3ebe7548-d070-426d-abb4-f1c765502eb0" providerId="ADAL" clId="{9CE389C1-D90F-51B2-8FB3-532E9E363B71}" dt="2026-02-12T19:41:36.278" v="447" actId="962"/>
          <ac:picMkLst>
            <pc:docMk/>
            <pc:sldMasterMk cId="2439671506" sldId="2147483664"/>
            <ac:picMk id="8" creationId="{8CC06FEE-7E96-F731-3982-64DD37A6E2B4}"/>
          </ac:picMkLst>
        </pc:picChg>
        <pc:sldLayoutChg chg="addSp delSp modSp mod">
          <pc:chgData name="La Vita, Ananda" userId="3ebe7548-d070-426d-abb4-f1c765502eb0" providerId="ADAL" clId="{9CE389C1-D90F-51B2-8FB3-532E9E363B71}" dt="2026-03-05T13:54:21.469" v="597" actId="478"/>
          <pc:sldLayoutMkLst>
            <pc:docMk/>
            <pc:sldMasterMk cId="2439671506" sldId="2147483664"/>
            <pc:sldLayoutMk cId="3222198608" sldId="2147483665"/>
          </pc:sldLayoutMkLst>
          <pc:spChg chg="add del mod ord">
            <ac:chgData name="La Vita, Ananda" userId="3ebe7548-d070-426d-abb4-f1c765502eb0" providerId="ADAL" clId="{9CE389C1-D90F-51B2-8FB3-532E9E363B71}" dt="2026-03-05T13:54:21.469" v="597" actId="478"/>
            <ac:spMkLst>
              <pc:docMk/>
              <pc:sldMasterMk cId="2439671506" sldId="2147483664"/>
              <pc:sldLayoutMk cId="3222198608" sldId="2147483665"/>
              <ac:spMk id="4" creationId="{867AE940-CC0E-DD92-66AE-CB199205AE0C}"/>
            </ac:spMkLst>
          </pc:spChg>
          <pc:spChg chg="add mod">
            <ac:chgData name="La Vita, Ananda" userId="3ebe7548-d070-426d-abb4-f1c765502eb0" providerId="ADAL" clId="{9CE389C1-D90F-51B2-8FB3-532E9E363B71}" dt="2026-02-12T19:52:01.097" v="545" actId="1036"/>
            <ac:spMkLst>
              <pc:docMk/>
              <pc:sldMasterMk cId="2439671506" sldId="2147483664"/>
              <pc:sldLayoutMk cId="3222198608" sldId="2147483665"/>
              <ac:spMk id="5" creationId="{C5D141CA-FB44-08AA-7F0E-BAE23A93770B}"/>
            </ac:spMkLst>
          </pc:spChg>
        </pc:sldLayoutChg>
      </pc:sldMasterChg>
      <pc:sldMasterChg chg="addSp delSp modSp mod modSldLayout">
        <pc:chgData name="La Vita, Ananda" userId="3ebe7548-d070-426d-abb4-f1c765502eb0" providerId="ADAL" clId="{9CE389C1-D90F-51B2-8FB3-532E9E363B71}" dt="2026-03-05T17:57:36.060" v="623" actId="6014"/>
        <pc:sldMasterMkLst>
          <pc:docMk/>
          <pc:sldMasterMk cId="1202035448" sldId="2147483666"/>
        </pc:sldMasterMkLst>
        <pc:picChg chg="mod ord">
          <ac:chgData name="La Vita, Ananda" userId="3ebe7548-d070-426d-abb4-f1c765502eb0" providerId="ADAL" clId="{9CE389C1-D90F-51B2-8FB3-532E9E363B71}" dt="2026-02-12T19:29:11.336" v="43" actId="962"/>
          <ac:picMkLst>
            <pc:docMk/>
            <pc:sldMasterMk cId="1202035448" sldId="2147483666"/>
            <ac:picMk id="6" creationId="{4805CED7-C2EA-CC15-01CA-A2A4F429CDE9}"/>
          </ac:picMkLst>
        </pc:picChg>
        <pc:picChg chg="mod">
          <ac:chgData name="La Vita, Ananda" userId="3ebe7548-d070-426d-abb4-f1c765502eb0" providerId="ADAL" clId="{9CE389C1-D90F-51B2-8FB3-532E9E363B71}" dt="2026-02-12T19:28:53.554" v="38" actId="962"/>
          <ac:picMkLst>
            <pc:docMk/>
            <pc:sldMasterMk cId="1202035448" sldId="2147483666"/>
            <ac:picMk id="8" creationId="{D5BD6AAE-3C11-4E2A-390D-BFC0E6C060E3}"/>
          </ac:picMkLst>
        </pc:picChg>
        <pc:sldLayoutChg chg="addSp delSp modSp mod">
          <pc:chgData name="La Vita, Ananda" userId="3ebe7548-d070-426d-abb4-f1c765502eb0" providerId="ADAL" clId="{9CE389C1-D90F-51B2-8FB3-532E9E363B71}" dt="2026-03-05T13:53:25.861" v="592" actId="478"/>
          <pc:sldLayoutMkLst>
            <pc:docMk/>
            <pc:sldMasterMk cId="1202035448" sldId="2147483666"/>
            <pc:sldLayoutMk cId="1175508118" sldId="2147483667"/>
          </pc:sldLayoutMkLst>
          <pc:spChg chg="add del mod">
            <ac:chgData name="La Vita, Ananda" userId="3ebe7548-d070-426d-abb4-f1c765502eb0" providerId="ADAL" clId="{9CE389C1-D90F-51B2-8FB3-532E9E363B71}" dt="2026-03-05T13:53:25.861" v="592" actId="478"/>
            <ac:spMkLst>
              <pc:docMk/>
              <pc:sldMasterMk cId="1202035448" sldId="2147483666"/>
              <pc:sldLayoutMk cId="1175508118" sldId="2147483667"/>
              <ac:spMk id="4" creationId="{88E41D82-3DB4-B792-2EC7-77A03A2A41D5}"/>
            </ac:spMkLst>
          </pc:spChg>
        </pc:sldLayoutChg>
      </pc:sldMasterChg>
      <pc:sldMasterChg chg="addSp modSp mod modSldLayout">
        <pc:chgData name="La Vita, Ananda" userId="3ebe7548-d070-426d-abb4-f1c765502eb0" providerId="ADAL" clId="{9CE389C1-D90F-51B2-8FB3-532E9E363B71}" dt="2026-03-05T17:58:32.852" v="629" actId="6014"/>
        <pc:sldMasterMkLst>
          <pc:docMk/>
          <pc:sldMasterMk cId="831836048" sldId="2147483668"/>
        </pc:sldMasterMkLst>
        <pc:picChg chg="mod ord">
          <ac:chgData name="La Vita, Ananda" userId="3ebe7548-d070-426d-abb4-f1c765502eb0" providerId="ADAL" clId="{9CE389C1-D90F-51B2-8FB3-532E9E363B71}" dt="2026-02-12T19:56:17.887" v="573" actId="962"/>
          <ac:picMkLst>
            <pc:docMk/>
            <pc:sldMasterMk cId="831836048" sldId="2147483668"/>
            <ac:picMk id="4" creationId="{68698B71-163B-F16E-08D1-A7B5280D0299}"/>
          </ac:picMkLst>
        </pc:picChg>
        <pc:picChg chg="mod">
          <ac:chgData name="La Vita, Ananda" userId="3ebe7548-d070-426d-abb4-f1c765502eb0" providerId="ADAL" clId="{9CE389C1-D90F-51B2-8FB3-532E9E363B71}" dt="2026-02-12T19:42:15.650" v="454" actId="962"/>
          <ac:picMkLst>
            <pc:docMk/>
            <pc:sldMasterMk cId="831836048" sldId="2147483668"/>
            <ac:picMk id="8" creationId="{73A12CE6-C111-925A-CFC6-A582B8A329F9}"/>
          </ac:picMkLst>
        </pc:picChg>
        <pc:sldLayoutChg chg="addSp delSp modSp mod">
          <pc:chgData name="La Vita, Ananda" userId="3ebe7548-d070-426d-abb4-f1c765502eb0" providerId="ADAL" clId="{9CE389C1-D90F-51B2-8FB3-532E9E363B71}" dt="2026-03-05T14:23:32.706" v="599" actId="478"/>
          <pc:sldLayoutMkLst>
            <pc:docMk/>
            <pc:sldMasterMk cId="831836048" sldId="2147483668"/>
            <pc:sldLayoutMk cId="1456311157" sldId="2147483669"/>
          </pc:sldLayoutMkLst>
          <pc:spChg chg="add del mod ord">
            <ac:chgData name="La Vita, Ananda" userId="3ebe7548-d070-426d-abb4-f1c765502eb0" providerId="ADAL" clId="{9CE389C1-D90F-51B2-8FB3-532E9E363B71}" dt="2026-03-05T14:23:28.895" v="598" actId="478"/>
            <ac:spMkLst>
              <pc:docMk/>
              <pc:sldMasterMk cId="831836048" sldId="2147483668"/>
              <pc:sldLayoutMk cId="1456311157" sldId="2147483669"/>
              <ac:spMk id="4" creationId="{DC37F7C3-0AAF-70F1-CA88-E661EC58150A}"/>
            </ac:spMkLst>
          </pc:spChg>
          <pc:spChg chg="add del mod">
            <ac:chgData name="La Vita, Ananda" userId="3ebe7548-d070-426d-abb4-f1c765502eb0" providerId="ADAL" clId="{9CE389C1-D90F-51B2-8FB3-532E9E363B71}" dt="2026-03-05T14:23:32.706" v="599" actId="478"/>
            <ac:spMkLst>
              <pc:docMk/>
              <pc:sldMasterMk cId="831836048" sldId="2147483668"/>
              <pc:sldLayoutMk cId="1456311157" sldId="2147483669"/>
              <ac:spMk id="5" creationId="{C39ECCC2-144D-6E89-ED10-552F04E90BDA}"/>
            </ac:spMkLst>
          </pc:spChg>
        </pc:sldLayoutChg>
      </pc:sldMasterChg>
      <pc:sldMasterChg chg="modSp mod modSldLayout">
        <pc:chgData name="La Vita, Ananda" userId="3ebe7548-d070-426d-abb4-f1c765502eb0" providerId="ADAL" clId="{9CE389C1-D90F-51B2-8FB3-532E9E363B71}" dt="2026-03-05T17:58:41.569" v="630" actId="6014"/>
        <pc:sldMasterMkLst>
          <pc:docMk/>
          <pc:sldMasterMk cId="4282130510" sldId="2147483670"/>
        </pc:sldMasterMkLst>
        <pc:picChg chg="mod ord">
          <ac:chgData name="La Vita, Ananda" userId="3ebe7548-d070-426d-abb4-f1c765502eb0" providerId="ADAL" clId="{9CE389C1-D90F-51B2-8FB3-532E9E363B71}" dt="2026-02-12T19:56:38.042" v="575" actId="962"/>
          <ac:picMkLst>
            <pc:docMk/>
            <pc:sldMasterMk cId="4282130510" sldId="2147483670"/>
            <ac:picMk id="4" creationId="{0FF939CD-63FA-60BE-4191-D4FF53DA5B85}"/>
          </ac:picMkLst>
        </pc:picChg>
        <pc:picChg chg="mod modVis">
          <ac:chgData name="La Vita, Ananda" userId="3ebe7548-d070-426d-abb4-f1c765502eb0" providerId="ADAL" clId="{9CE389C1-D90F-51B2-8FB3-532E9E363B71}" dt="2026-03-05T14:23:47.663" v="601" actId="14429"/>
          <ac:picMkLst>
            <pc:docMk/>
            <pc:sldMasterMk cId="4282130510" sldId="2147483670"/>
            <ac:picMk id="8" creationId="{2AFD67AC-2174-B828-7B03-A372687CD120}"/>
          </ac:picMkLst>
        </pc:picChg>
        <pc:sldLayoutChg chg="addSp delSp modSp mod">
          <pc:chgData name="La Vita, Ananda" userId="3ebe7548-d070-426d-abb4-f1c765502eb0" providerId="ADAL" clId="{9CE389C1-D90F-51B2-8FB3-532E9E363B71}" dt="2026-03-05T14:23:53.811" v="602" actId="478"/>
          <pc:sldLayoutMkLst>
            <pc:docMk/>
            <pc:sldMasterMk cId="4282130510" sldId="2147483670"/>
            <pc:sldLayoutMk cId="3284195831" sldId="2147483671"/>
          </pc:sldLayoutMkLst>
          <pc:spChg chg="add del mod ord">
            <ac:chgData name="La Vita, Ananda" userId="3ebe7548-d070-426d-abb4-f1c765502eb0" providerId="ADAL" clId="{9CE389C1-D90F-51B2-8FB3-532E9E363B71}" dt="2026-03-05T14:23:53.811" v="602" actId="478"/>
            <ac:spMkLst>
              <pc:docMk/>
              <pc:sldMasterMk cId="4282130510" sldId="2147483670"/>
              <pc:sldLayoutMk cId="3284195831" sldId="2147483671"/>
              <ac:spMk id="4" creationId="{556EA3CB-B6DF-E382-F644-C4A74590F200}"/>
            </ac:spMkLst>
          </pc:spChg>
        </pc:sldLayoutChg>
      </pc:sldMasterChg>
      <pc:sldMasterChg chg="modSp mod modSldLayout">
        <pc:chgData name="La Vita, Ananda" userId="3ebe7548-d070-426d-abb4-f1c765502eb0" providerId="ADAL" clId="{9CE389C1-D90F-51B2-8FB3-532E9E363B71}" dt="2026-03-05T17:58:50.068" v="631" actId="6014"/>
        <pc:sldMasterMkLst>
          <pc:docMk/>
          <pc:sldMasterMk cId="1759195678" sldId="2147483674"/>
        </pc:sldMasterMkLst>
        <pc:picChg chg="mod ord">
          <ac:chgData name="La Vita, Ananda" userId="3ebe7548-d070-426d-abb4-f1c765502eb0" providerId="ADAL" clId="{9CE389C1-D90F-51B2-8FB3-532E9E363B71}" dt="2026-02-12T19:56:47.681" v="577" actId="962"/>
          <ac:picMkLst>
            <pc:docMk/>
            <pc:sldMasterMk cId="1759195678" sldId="2147483674"/>
            <ac:picMk id="4" creationId="{F0BE9CF3-A2F3-F177-1332-7DEDE94D844B}"/>
          </ac:picMkLst>
        </pc:picChg>
        <pc:picChg chg="mod">
          <ac:chgData name="La Vita, Ananda" userId="3ebe7548-d070-426d-abb4-f1c765502eb0" providerId="ADAL" clId="{9CE389C1-D90F-51B2-8FB3-532E9E363B71}" dt="2026-02-12T19:43:28.293" v="484" actId="962"/>
          <ac:picMkLst>
            <pc:docMk/>
            <pc:sldMasterMk cId="1759195678" sldId="2147483674"/>
            <ac:picMk id="8" creationId="{FE255E0E-6993-B2E1-BF00-B6292A84C7BE}"/>
          </ac:picMkLst>
        </pc:picChg>
        <pc:sldLayoutChg chg="addSp delSp modSp mod">
          <pc:chgData name="La Vita, Ananda" userId="3ebe7548-d070-426d-abb4-f1c765502eb0" providerId="ADAL" clId="{9CE389C1-D90F-51B2-8FB3-532E9E363B71}" dt="2026-03-05T14:24:01.040" v="603" actId="478"/>
          <pc:sldLayoutMkLst>
            <pc:docMk/>
            <pc:sldMasterMk cId="1759195678" sldId="2147483674"/>
            <pc:sldLayoutMk cId="4139957052" sldId="2147483675"/>
          </pc:sldLayoutMkLst>
          <pc:spChg chg="add del mod ord">
            <ac:chgData name="La Vita, Ananda" userId="3ebe7548-d070-426d-abb4-f1c765502eb0" providerId="ADAL" clId="{9CE389C1-D90F-51B2-8FB3-532E9E363B71}" dt="2026-03-05T14:24:01.040" v="603" actId="478"/>
            <ac:spMkLst>
              <pc:docMk/>
              <pc:sldMasterMk cId="1759195678" sldId="2147483674"/>
              <pc:sldLayoutMk cId="4139957052" sldId="2147483675"/>
              <ac:spMk id="4" creationId="{D79D4638-F29C-FBAA-C762-FE836A106CC4}"/>
            </ac:spMkLst>
          </pc:spChg>
        </pc:sldLayoutChg>
      </pc:sldMasterChg>
      <pc:sldMasterChg chg="modSp mod modSldLayout">
        <pc:chgData name="La Vita, Ananda" userId="3ebe7548-d070-426d-abb4-f1c765502eb0" providerId="ADAL" clId="{9CE389C1-D90F-51B2-8FB3-532E9E363B71}" dt="2026-03-05T17:58:59.410" v="632" actId="6014"/>
        <pc:sldMasterMkLst>
          <pc:docMk/>
          <pc:sldMasterMk cId="1136558833" sldId="2147483676"/>
        </pc:sldMasterMkLst>
        <pc:picChg chg="mod ord">
          <ac:chgData name="La Vita, Ananda" userId="3ebe7548-d070-426d-abb4-f1c765502eb0" providerId="ADAL" clId="{9CE389C1-D90F-51B2-8FB3-532E9E363B71}" dt="2026-02-12T19:56:56.823" v="579" actId="962"/>
          <ac:picMkLst>
            <pc:docMk/>
            <pc:sldMasterMk cId="1136558833" sldId="2147483676"/>
            <ac:picMk id="4" creationId="{7E736226-F2C7-7CF4-44EF-550A22C650F2}"/>
          </ac:picMkLst>
        </pc:picChg>
        <pc:picChg chg="mod">
          <ac:chgData name="La Vita, Ananda" userId="3ebe7548-d070-426d-abb4-f1c765502eb0" providerId="ADAL" clId="{9CE389C1-D90F-51B2-8FB3-532E9E363B71}" dt="2026-02-12T19:44:15.658" v="492" actId="962"/>
          <ac:picMkLst>
            <pc:docMk/>
            <pc:sldMasterMk cId="1136558833" sldId="2147483676"/>
            <ac:picMk id="8" creationId="{EFC452EA-1834-D285-868B-474204535BF5}"/>
          </ac:picMkLst>
        </pc:picChg>
        <pc:sldLayoutChg chg="addSp delSp modSp mod">
          <pc:chgData name="La Vita, Ananda" userId="3ebe7548-d070-426d-abb4-f1c765502eb0" providerId="ADAL" clId="{9CE389C1-D90F-51B2-8FB3-532E9E363B71}" dt="2026-03-05T14:24:07.711" v="604" actId="478"/>
          <pc:sldLayoutMkLst>
            <pc:docMk/>
            <pc:sldMasterMk cId="1136558833" sldId="2147483676"/>
            <pc:sldLayoutMk cId="3409919452" sldId="2147483677"/>
          </pc:sldLayoutMkLst>
          <pc:spChg chg="add del mod">
            <ac:chgData name="La Vita, Ananda" userId="3ebe7548-d070-426d-abb4-f1c765502eb0" providerId="ADAL" clId="{9CE389C1-D90F-51B2-8FB3-532E9E363B71}" dt="2026-03-05T14:24:07.711" v="604" actId="478"/>
            <ac:spMkLst>
              <pc:docMk/>
              <pc:sldMasterMk cId="1136558833" sldId="2147483676"/>
              <pc:sldLayoutMk cId="3409919452" sldId="2147483677"/>
              <ac:spMk id="4" creationId="{3F038F7B-4E2B-7318-A731-12F3AFFCF280}"/>
            </ac:spMkLst>
          </pc:spChg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D233B-F545-D5B7-7A49-9830CCCCF7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66122"/>
            <a:ext cx="9144000" cy="125378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53F80D-648A-C1B1-D77C-F4A5EBBC77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82887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5383D-B948-E36C-8962-736B17FA7E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17643"/>
            <a:ext cx="9144000" cy="149232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691F1D-2B85-6E1B-396D-4A2844E24B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98984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text" descr="Footer text: respect and integrity; well-being and sustainability; equity and justice; and innovation and discovery.">
            <a:extLst>
              <a:ext uri="{FF2B5EF4-FFF2-40B4-BE49-F238E27FC236}">
                <a16:creationId xmlns:a16="http://schemas.microsoft.com/office/drawing/2014/main" id="{C5D141CA-FB44-08AA-7F0E-BAE23A93770B}"/>
              </a:ext>
            </a:extLst>
          </p:cNvPr>
          <p:cNvSpPr/>
          <p:nvPr userDrawn="1"/>
        </p:nvSpPr>
        <p:spPr>
          <a:xfrm>
            <a:off x="454032" y="6431307"/>
            <a:ext cx="11304214" cy="461862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198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31B70-D1AF-7E8B-A2CD-016130B2E9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10338" y="1122363"/>
            <a:ext cx="745766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969BDA-C543-3049-80AA-980FE3FE27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10338" y="3602038"/>
            <a:ext cx="74576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563111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069D0-7522-7C6F-5652-8C80F2F350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64903"/>
            <a:ext cx="9144000" cy="1045059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2659E3-61EC-AD96-187A-3BF82D35A2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841958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22F4D-8EE9-CD7A-7B8B-74E9AD8CFD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04661"/>
            <a:ext cx="9144000" cy="100530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F80CB6-DA8D-4B0E-BB62-B482EF56D5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399570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9EDB3-CDFC-5F72-B31F-054CFBBBDE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94721"/>
            <a:ext cx="9144000" cy="101524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CBCA25-059A-CF35-2581-3FDE94DD12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09919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1555B-E725-8D68-0E45-16FCF49EE8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84783"/>
            <a:ext cx="9144000" cy="102518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7D5FAD-F947-8673-A4D6-1A605D26B2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49232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37C9B-0505-193A-E982-EAC96AB7AC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6504" y="1122363"/>
            <a:ext cx="6831496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28972-14E1-B9E7-068F-5AEC24F709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36502" y="3602038"/>
            <a:ext cx="6831497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59447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478B2-F4DE-9088-B3F6-72247C0818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23172"/>
            <a:ext cx="9144000" cy="1527669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53945A-B7A6-0B52-25D3-42DBFDEFBD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07716"/>
            <a:ext cx="9144000" cy="1059414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23769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73CD3-1CBD-190B-0BC4-554BECC017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BDD63E-571F-5DFF-8076-7F5F7BCB91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75508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9CB12-049C-6873-5169-BE70974D5D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91068" y="1122363"/>
            <a:ext cx="757693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26AFBC-41B0-BDD2-9A87-20F288D6E8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91070" y="3602038"/>
            <a:ext cx="757693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50148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1FB53-F33B-A72D-AD0D-EE1B9ADDCC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56183"/>
            <a:ext cx="9144000" cy="125378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0EC4B0-DB19-840A-098E-BDE8ACF3AA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text" descr="Footer text: respect and integrity; well-being and sustainability; equity and justice; and innovation and discovery.">
            <a:extLst>
              <a:ext uri="{FF2B5EF4-FFF2-40B4-BE49-F238E27FC236}">
                <a16:creationId xmlns:a16="http://schemas.microsoft.com/office/drawing/2014/main" id="{B0652DA6-BE38-96A2-D8A9-8A653AAD34CC}"/>
              </a:ext>
            </a:extLst>
          </p:cNvPr>
          <p:cNvSpPr/>
          <p:nvPr userDrawn="1"/>
        </p:nvSpPr>
        <p:spPr>
          <a:xfrm>
            <a:off x="147014" y="6173400"/>
            <a:ext cx="8844586" cy="461862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253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BBEF0-AD14-6DE9-0D8B-E7A9DC0B59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5329"/>
            <a:ext cx="9144000" cy="111463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20E06D-3550-D227-8087-5A32C1DDEB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504449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text" descr="Background art with text: respect and integrity; well-being and sustainability; equity and justice; and innovation and discovery.">
            <a:extLst>
              <a:ext uri="{FF2B5EF4-FFF2-40B4-BE49-F238E27FC236}">
                <a16:creationId xmlns:a16="http://schemas.microsoft.com/office/drawing/2014/main" id="{49E85435-38CB-1DD4-691D-729EA2C588D0}"/>
              </a:ext>
            </a:extLst>
          </p:cNvPr>
          <p:cNvSpPr/>
          <p:nvPr userDrawn="1"/>
        </p:nvSpPr>
        <p:spPr>
          <a:xfrm>
            <a:off x="1523999" y="6396138"/>
            <a:ext cx="9143999" cy="25084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543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9F0F8-7BDC-8EB4-3462-1B6AE67C1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27563"/>
            <a:ext cx="9144000" cy="1182399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A7989E-A26D-3A5F-2C9E-49AAD39B92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text" descr="Footer text: respect and integrity; well-being and sustainability; equity and justice; and innovation and discovery.">
            <a:extLst>
              <a:ext uri="{FF2B5EF4-FFF2-40B4-BE49-F238E27FC236}">
                <a16:creationId xmlns:a16="http://schemas.microsoft.com/office/drawing/2014/main" id="{791A999F-361D-5217-7FCD-E35D91BB7B09}"/>
              </a:ext>
            </a:extLst>
          </p:cNvPr>
          <p:cNvSpPr/>
          <p:nvPr userDrawn="1"/>
        </p:nvSpPr>
        <p:spPr>
          <a:xfrm>
            <a:off x="1523999" y="6173400"/>
            <a:ext cx="7608277" cy="461862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08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jp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jp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g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jp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art">
            <a:extLst>
              <a:ext uri="{FF2B5EF4-FFF2-40B4-BE49-F238E27FC236}">
                <a16:creationId xmlns:a16="http://schemas.microsoft.com/office/drawing/2014/main" id="{915F09FE-F3AD-A7DC-A852-8E585DB0B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UM SGS logo" descr="University of Maryland School of Graduate Studies logo">
            <a:extLst>
              <a:ext uri="{FF2B5EF4-FFF2-40B4-BE49-F238E27FC236}">
                <a16:creationId xmlns:a16="http://schemas.microsoft.com/office/drawing/2014/main" id="{CD40BC74-EDFC-3391-728D-B329636D097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5406" y="166342"/>
            <a:ext cx="3606764" cy="1325563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76E971-AF54-D9C6-0029-9F1E0C4C0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3611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654897-49D2-CB9F-DF29-6EAC1C0493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318082"/>
            <a:ext cx="10515600" cy="1870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9477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ackground-footer" descr="Background art with text: respect and integrity; well-being and sustainability; equity and justice; and innovation and discovery.">
            <a:extLst>
              <a:ext uri="{FF2B5EF4-FFF2-40B4-BE49-F238E27FC236}">
                <a16:creationId xmlns:a16="http://schemas.microsoft.com/office/drawing/2014/main" id="{8CC06FEE-7E96-F731-3982-64DD37A6E2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248479"/>
            <a:ext cx="12192000" cy="6858000"/>
          </a:xfrm>
          <a:prstGeom prst="rect">
            <a:avLst/>
          </a:prstGeom>
        </p:spPr>
      </p:pic>
      <p:pic>
        <p:nvPicPr>
          <p:cNvPr id="4" name="logo" descr="University of Maryland School of Graduate Studies logo">
            <a:extLst>
              <a:ext uri="{FF2B5EF4-FFF2-40B4-BE49-F238E27FC236}">
                <a16:creationId xmlns:a16="http://schemas.microsoft.com/office/drawing/2014/main" id="{9F16BDB7-3BC5-39C6-B738-016D18FA9C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7354" y="166342"/>
            <a:ext cx="3606764" cy="1325563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7E3AA5-7C35-E26E-ACA3-0DF6CA200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050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DDA029-CA4A-4A13-F2DE-3AB3E3D03E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261001"/>
            <a:ext cx="10515600" cy="22394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39671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ackground with core values" descr="Background art with text: respect and integrity; well-being and sustainability; equity and justice; and innovation and discovery.">
            <a:extLst>
              <a:ext uri="{FF2B5EF4-FFF2-40B4-BE49-F238E27FC236}">
                <a16:creationId xmlns:a16="http://schemas.microsoft.com/office/drawing/2014/main" id="{73A12CE6-C111-925A-CFC6-A582B8A329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logo" descr="University of Maryland School of Graduate Studies logo">
            <a:extLst>
              <a:ext uri="{FF2B5EF4-FFF2-40B4-BE49-F238E27FC236}">
                <a16:creationId xmlns:a16="http://schemas.microsoft.com/office/drawing/2014/main" id="{68698B71-163B-F16E-08D1-A7B5280D029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88719" y="5424142"/>
            <a:ext cx="3606764" cy="1325563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F11E9E-59C1-8551-319A-E916E0840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8695" y="365125"/>
            <a:ext cx="78751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1A7945-B588-AE21-4DE3-7D0F48ECA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78696" y="1835564"/>
            <a:ext cx="7875104" cy="24538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1836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ackground">
            <a:extLst>
              <a:ext uri="{FF2B5EF4-FFF2-40B4-BE49-F238E27FC236}">
                <a16:creationId xmlns:a16="http://schemas.microsoft.com/office/drawing/2014/main" id="{2AFD67AC-2174-B828-7B03-A372687CD1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logo" descr="University of Maryland School of Graduate Studies logo">
            <a:extLst>
              <a:ext uri="{FF2B5EF4-FFF2-40B4-BE49-F238E27FC236}">
                <a16:creationId xmlns:a16="http://schemas.microsoft.com/office/drawing/2014/main" id="{0FF939CD-63FA-60BE-4191-D4FF53DA5B8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292618" y="772629"/>
            <a:ext cx="3606764" cy="1325563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DAC865-C622-0C18-ABAF-59AEF2341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4246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B87EE9-EA32-6934-E4CC-2F24D64118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747052"/>
            <a:ext cx="10515600" cy="29467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2130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ackground">
            <a:extLst>
              <a:ext uri="{FF2B5EF4-FFF2-40B4-BE49-F238E27FC236}">
                <a16:creationId xmlns:a16="http://schemas.microsoft.com/office/drawing/2014/main" id="{FE255E0E-6993-B2E1-BF00-B6292A84C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logo" descr="University of Maryland School of Graduate Studies logo">
            <a:extLst>
              <a:ext uri="{FF2B5EF4-FFF2-40B4-BE49-F238E27FC236}">
                <a16:creationId xmlns:a16="http://schemas.microsoft.com/office/drawing/2014/main" id="{F0BE9CF3-A2F3-F177-1332-7DEDE94D844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292618" y="86829"/>
            <a:ext cx="3606764" cy="1325563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09B41C-75DA-ED99-2696-9A3E8DDAB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34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066677-5851-9ED6-13EE-015D274E6F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3876"/>
            <a:ext cx="10515600" cy="1871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9195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ackground art">
            <a:extLst>
              <a:ext uri="{FF2B5EF4-FFF2-40B4-BE49-F238E27FC236}">
                <a16:creationId xmlns:a16="http://schemas.microsoft.com/office/drawing/2014/main" id="{EFC452EA-1834-D285-868B-474204535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C473F0-C047-D655-4B2A-F09D784C7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B97C44-8945-59DE-189F-A8339181A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432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logo" descr="University of Maryland School of Graduate Studies logo">
            <a:extLst>
              <a:ext uri="{FF2B5EF4-FFF2-40B4-BE49-F238E27FC236}">
                <a16:creationId xmlns:a16="http://schemas.microsoft.com/office/drawing/2014/main" id="{7E736226-F2C7-7CF4-44EF-550A22C650F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99876" y="5392737"/>
            <a:ext cx="3606764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558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ackground art">
            <a:extLst>
              <a:ext uri="{FF2B5EF4-FFF2-40B4-BE49-F238E27FC236}">
                <a16:creationId xmlns:a16="http://schemas.microsoft.com/office/drawing/2014/main" id="{BE003A35-CF12-8FD5-5A10-72D3DE656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07F549-D244-5C42-345C-0A57B9B30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34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19A4AE-46DC-06BC-F24A-7059F6B99C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54550"/>
            <a:ext cx="7125393" cy="22096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logo" descr="University of Maryland School of Graduate Studies logo">
            <a:extLst>
              <a:ext uri="{FF2B5EF4-FFF2-40B4-BE49-F238E27FC236}">
                <a16:creationId xmlns:a16="http://schemas.microsoft.com/office/drawing/2014/main" id="{642DB363-9761-5076-5EC2-22987545D2C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85367" y="5416550"/>
            <a:ext cx="3606764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847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ackground art">
            <a:extLst>
              <a:ext uri="{FF2B5EF4-FFF2-40B4-BE49-F238E27FC236}">
                <a16:creationId xmlns:a16="http://schemas.microsoft.com/office/drawing/2014/main" id="{023A2900-50A9-DB52-A549-A4E9874D4C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360095-63FF-0393-F321-A0A099341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5530" y="375064"/>
            <a:ext cx="735827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B9BB63-AE79-755C-70A0-8E904998E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95529" y="1788456"/>
            <a:ext cx="7358271" cy="33103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logo" descr="University of Maryland School of Graduate Studies logo">
            <a:extLst>
              <a:ext uri="{FF2B5EF4-FFF2-40B4-BE49-F238E27FC236}">
                <a16:creationId xmlns:a16="http://schemas.microsoft.com/office/drawing/2014/main" id="{2AD6BA1C-A750-D821-A69F-6A56881A75C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28475" y="5315605"/>
            <a:ext cx="3606764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605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ackground art">
            <a:extLst>
              <a:ext uri="{FF2B5EF4-FFF2-40B4-BE49-F238E27FC236}">
                <a16:creationId xmlns:a16="http://schemas.microsoft.com/office/drawing/2014/main" id="{F38AB4B7-8B2A-69E1-DD29-5BCC93972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39" y="-4693"/>
            <a:ext cx="12192000" cy="6858000"/>
          </a:xfrm>
          <a:prstGeom prst="rect">
            <a:avLst/>
          </a:prstGeom>
        </p:spPr>
      </p:pic>
      <p:pic>
        <p:nvPicPr>
          <p:cNvPr id="7" name="logo" descr="University of Maryland School of Graduate Studies logo">
            <a:extLst>
              <a:ext uri="{FF2B5EF4-FFF2-40B4-BE49-F238E27FC236}">
                <a16:creationId xmlns:a16="http://schemas.microsoft.com/office/drawing/2014/main" id="{B727E6CD-AE78-8E68-1138-84BDC6E8D63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28772" y="373963"/>
            <a:ext cx="3264470" cy="812286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884BBE-0B26-ABF9-C885-50ED054C4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59239"/>
            <a:ext cx="10515600" cy="9070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7EDB76-E6F7-F485-8138-1D02D1404C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114799"/>
            <a:ext cx="10515600" cy="2062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6175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ackground art">
            <a:extLst>
              <a:ext uri="{FF2B5EF4-FFF2-40B4-BE49-F238E27FC236}">
                <a16:creationId xmlns:a16="http://schemas.microsoft.com/office/drawing/2014/main" id="{D5BD6AAE-3C11-4E2A-390D-BFC0E6C06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29817"/>
            <a:ext cx="12192000" cy="6828183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4EEA48-8C18-388E-E501-9F4D3E39C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27D77F-1364-C0A0-6EAC-0EB7A230F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24780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logo" descr="University of Maryland School of Graduate Studies logo">
            <a:extLst>
              <a:ext uri="{FF2B5EF4-FFF2-40B4-BE49-F238E27FC236}">
                <a16:creationId xmlns:a16="http://schemas.microsoft.com/office/drawing/2014/main" id="{4805CED7-C2EA-CC15-01CA-A2A4F429CDE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611648" y="5840043"/>
            <a:ext cx="3264470" cy="81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035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ackground art">
            <a:extLst>
              <a:ext uri="{FF2B5EF4-FFF2-40B4-BE49-F238E27FC236}">
                <a16:creationId xmlns:a16="http://schemas.microsoft.com/office/drawing/2014/main" id="{DE10A667-8966-E1D3-563F-BED2C0E7B5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EC4CCB-4022-7693-1923-E243A6B97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8450" y="365125"/>
            <a:ext cx="78353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17EB2D-641F-15B2-AF53-5444C46064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18452" y="1825625"/>
            <a:ext cx="7835348" cy="21977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logo" descr="University of Maryland School of Graduate Studies logo">
            <a:extLst>
              <a:ext uri="{FF2B5EF4-FFF2-40B4-BE49-F238E27FC236}">
                <a16:creationId xmlns:a16="http://schemas.microsoft.com/office/drawing/2014/main" id="{B3D69E34-C8F5-856A-B2C5-C0089644068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79976" y="5321470"/>
            <a:ext cx="3511531" cy="129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068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ackground-footer" descr="Background art with text: respect and integrity; well-being and sustainability; equity and justice; and innovation and discovery.">
            <a:extLst>
              <a:ext uri="{FF2B5EF4-FFF2-40B4-BE49-F238E27FC236}">
                <a16:creationId xmlns:a16="http://schemas.microsoft.com/office/drawing/2014/main" id="{858ACDCA-FA50-E858-8649-BD414DC844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logo" descr="University of Maryland School of Graduate Studies logo">
            <a:extLst>
              <a:ext uri="{FF2B5EF4-FFF2-40B4-BE49-F238E27FC236}">
                <a16:creationId xmlns:a16="http://schemas.microsoft.com/office/drawing/2014/main" id="{9C2D3DE9-A1DF-EFEF-0689-D2AFFB092F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37464" y="999101"/>
            <a:ext cx="3511531" cy="1290563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EA89DE-1E56-EEB1-6150-AB34069BD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6168" y="2870753"/>
            <a:ext cx="9094124" cy="738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2B67CC-1C01-0C0A-EF16-C9544E3955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46168" y="3800204"/>
            <a:ext cx="8196349" cy="1186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57221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ackground-footer" descr="Background art with text: respect and integrity; well-being and sustainability; equity and justice; and innovation and discovery.">
            <a:extLst>
              <a:ext uri="{FF2B5EF4-FFF2-40B4-BE49-F238E27FC236}">
                <a16:creationId xmlns:a16="http://schemas.microsoft.com/office/drawing/2014/main" id="{155F2587-428D-15C8-691B-12A9008C65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logo" descr="University of Maryland School of Graduate Studies logo&#9;">
            <a:extLst>
              <a:ext uri="{FF2B5EF4-FFF2-40B4-BE49-F238E27FC236}">
                <a16:creationId xmlns:a16="http://schemas.microsoft.com/office/drawing/2014/main" id="{9653D6AF-D4A5-106D-9FE1-A29B6F5788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6502" y="206099"/>
            <a:ext cx="3606764" cy="1325563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E0C8F1-D839-4C8B-D455-6B5783E90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685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B408B2-DAB3-95D8-6331-A392D4FBD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429000"/>
            <a:ext cx="10515600" cy="20406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4256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ackground-footer" descr="Background art with text: respect and integrity; well-being and sustainability; equity and justice; and innovation and discovery.">
            <a:extLst>
              <a:ext uri="{FF2B5EF4-FFF2-40B4-BE49-F238E27FC236}">
                <a16:creationId xmlns:a16="http://schemas.microsoft.com/office/drawing/2014/main" id="{2B10117C-1037-1A4F-3E15-4BE222FE5A9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logo" descr="University of Maryland School of Graduate Studies logo">
            <a:extLst>
              <a:ext uri="{FF2B5EF4-FFF2-40B4-BE49-F238E27FC236}">
                <a16:creationId xmlns:a16="http://schemas.microsoft.com/office/drawing/2014/main" id="{58E1E0D4-09E9-7118-2105-07E3050A86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8200" y="204960"/>
            <a:ext cx="3606764" cy="1325563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F7ABFE-BCBE-8A4A-2E66-24DCB301E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7338" y="1915630"/>
            <a:ext cx="92864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1AB395-C95C-19F3-5799-9340E70962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67338" y="3339547"/>
            <a:ext cx="9286461" cy="19134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1704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ank box for alt text purposes - logo" descr="University of Maryland School of Graduate Studies logo">
            <a:extLst>
              <a:ext uri="{FF2B5EF4-FFF2-40B4-BE49-F238E27FC236}">
                <a16:creationId xmlns:a16="http://schemas.microsoft.com/office/drawing/2014/main" id="{610C07FA-0C70-7168-E784-F22EA0F3F991}"/>
              </a:ext>
            </a:extLst>
          </p:cNvPr>
          <p:cNvSpPr/>
          <p:nvPr/>
        </p:nvSpPr>
        <p:spPr>
          <a:xfrm>
            <a:off x="395416" y="345989"/>
            <a:ext cx="3410465" cy="91440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946755-A1EF-23FE-4C6A-2713C229AC2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9B962A-40CE-57C7-1062-00F0D6CEEB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233615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Custom Design 1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Custom Design 1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Custom Design 1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Custom Design 1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Custom Design 14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 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gin 4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stom Deisgn 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ustom Design 6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Custom Design 7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Custom Design 8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Custom Design 9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0</Words>
  <Application>Microsoft Macintosh PowerPoint</Application>
  <PresentationFormat>Widescreen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1</vt:i4>
      </vt:variant>
    </vt:vector>
  </HeadingPairs>
  <TitlesOfParts>
    <vt:vector size="18" baseType="lpstr">
      <vt:lpstr>Arial</vt:lpstr>
      <vt:lpstr>Calibri</vt:lpstr>
      <vt:lpstr>Calibri Light</vt:lpstr>
      <vt:lpstr>Custom Design 1</vt:lpstr>
      <vt:lpstr>Custom Design 2</vt:lpstr>
      <vt:lpstr>Custom Design 3</vt:lpstr>
      <vt:lpstr>Custom Desgin 4</vt:lpstr>
      <vt:lpstr>Custom Deisgn 5</vt:lpstr>
      <vt:lpstr>Custom Design 6</vt:lpstr>
      <vt:lpstr>Custom Design 7</vt:lpstr>
      <vt:lpstr>Custom Design 8</vt:lpstr>
      <vt:lpstr>Custom Design 9</vt:lpstr>
      <vt:lpstr>Custom Design 10</vt:lpstr>
      <vt:lpstr>Custom Design 11</vt:lpstr>
      <vt:lpstr>Custom Design 12</vt:lpstr>
      <vt:lpstr>Custom Design 13</vt:lpstr>
      <vt:lpstr>Custom Design 14</vt:lpstr>
      <vt:lpstr>PowerPoint Presentation</vt:lpstr>
    </vt:vector>
  </TitlesOfParts>
  <Manager/>
  <Company>University of Maryland Baltimore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UM SGS Presentation</dc:title>
  <dc:subject/>
  <dc:creator>University of Maryland Baltimore</dc:creator>
  <cp:keywords/>
  <dc:description/>
  <cp:lastModifiedBy>La Vita, Ananda</cp:lastModifiedBy>
  <cp:revision>10</cp:revision>
  <dcterms:created xsi:type="dcterms:W3CDTF">2023-06-01T15:02:55Z</dcterms:created>
  <dcterms:modified xsi:type="dcterms:W3CDTF">2026-03-05T17:59:04Z</dcterms:modified>
  <cp:category/>
</cp:coreProperties>
</file>