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2"/>
    <p:restoredTop sz="94665"/>
  </p:normalViewPr>
  <p:slideViewPr>
    <p:cSldViewPr snapToGrid="0">
      <p:cViewPr varScale="1">
        <p:scale>
          <a:sx n="128" d="100"/>
          <a:sy n="128" d="100"/>
        </p:scale>
        <p:origin x="176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 Vita, Ananda" userId="3ebe7548-d070-426d-abb4-f1c765502eb0" providerId="ADAL" clId="{9CE389C1-D90F-51B2-8FB3-532E9E363B71}"/>
    <pc:docChg chg="undo custSel addSld delSld modSld modMainMaster">
      <pc:chgData name="La Vita, Ananda" userId="3ebe7548-d070-426d-abb4-f1c765502eb0" providerId="ADAL" clId="{9CE389C1-D90F-51B2-8FB3-532E9E363B71}" dt="2026-03-04T20:36:19.967" v="528" actId="680"/>
      <pc:docMkLst>
        <pc:docMk/>
      </pc:docMkLst>
      <pc:sldChg chg="addSp delSp modSp mod">
        <pc:chgData name="La Vita, Ananda" userId="3ebe7548-d070-426d-abb4-f1c765502eb0" providerId="ADAL" clId="{9CE389C1-D90F-51B2-8FB3-532E9E363B71}" dt="2026-03-04T20:33:01.784" v="504" actId="962"/>
        <pc:sldMkLst>
          <pc:docMk/>
          <pc:sldMk cId="1847440919" sldId="256"/>
        </pc:sldMkLst>
        <pc:spChg chg="add mod ord">
          <ac:chgData name="La Vita, Ananda" userId="3ebe7548-d070-426d-abb4-f1c765502eb0" providerId="ADAL" clId="{9CE389C1-D90F-51B2-8FB3-532E9E363B71}" dt="2026-03-04T20:32:43.414" v="503" actId="962"/>
          <ac:spMkLst>
            <pc:docMk/>
            <pc:sldMk cId="1847440919" sldId="256"/>
            <ac:spMk id="4" creationId="{6CCED3A8-9657-8CF2-0DB4-B3D7B00B7AF5}"/>
          </ac:spMkLst>
        </pc:spChg>
        <pc:spChg chg="add mod ord">
          <ac:chgData name="La Vita, Ananda" userId="3ebe7548-d070-426d-abb4-f1c765502eb0" providerId="ADAL" clId="{9CE389C1-D90F-51B2-8FB3-532E9E363B71}" dt="2026-03-04T20:33:01.784" v="504" actId="962"/>
          <ac:spMkLst>
            <pc:docMk/>
            <pc:sldMk cId="1847440919" sldId="256"/>
            <ac:spMk id="5" creationId="{70FEE212-0B81-2726-0934-3A4FE59190E1}"/>
          </ac:spMkLst>
        </pc:spChg>
        <pc:spChg chg="add del mod ord">
          <ac:chgData name="La Vita, Ananda" userId="3ebe7548-d070-426d-abb4-f1c765502eb0" providerId="ADAL" clId="{9CE389C1-D90F-51B2-8FB3-532E9E363B71}" dt="2026-03-04T20:24:56.455" v="403" actId="478"/>
          <ac:spMkLst>
            <pc:docMk/>
            <pc:sldMk cId="1847440919" sldId="256"/>
            <ac:spMk id="6" creationId="{C2107CC7-5894-819D-B85C-D0881A314325}"/>
          </ac:spMkLst>
        </pc:spChg>
      </pc:sldChg>
      <pc:sldChg chg="addSp modSp new mod">
        <pc:chgData name="La Vita, Ananda" userId="3ebe7548-d070-426d-abb4-f1c765502eb0" providerId="ADAL" clId="{9CE389C1-D90F-51B2-8FB3-532E9E363B71}" dt="2026-03-04T20:34:47.377" v="524" actId="962"/>
        <pc:sldMkLst>
          <pc:docMk/>
          <pc:sldMk cId="2035399630" sldId="257"/>
        </pc:sldMkLst>
        <pc:spChg chg="add mod">
          <ac:chgData name="La Vita, Ananda" userId="3ebe7548-d070-426d-abb4-f1c765502eb0" providerId="ADAL" clId="{9CE389C1-D90F-51B2-8FB3-532E9E363B71}" dt="2026-03-04T20:34:16.297" v="506" actId="1076"/>
          <ac:spMkLst>
            <pc:docMk/>
            <pc:sldMk cId="2035399630" sldId="257"/>
            <ac:spMk id="4" creationId="{F6A771F2-F7CD-609B-AAAB-6DCA6234E292}"/>
          </ac:spMkLst>
        </pc:spChg>
        <pc:spChg chg="add mod">
          <ac:chgData name="La Vita, Ananda" userId="3ebe7548-d070-426d-abb4-f1c765502eb0" providerId="ADAL" clId="{9CE389C1-D90F-51B2-8FB3-532E9E363B71}" dt="2026-03-04T20:34:47.377" v="524" actId="962"/>
          <ac:spMkLst>
            <pc:docMk/>
            <pc:sldMk cId="2035399630" sldId="257"/>
            <ac:spMk id="5" creationId="{B4E51EB5-3D05-8986-DD14-1C652A6808D2}"/>
          </ac:spMkLst>
        </pc:spChg>
      </pc:sldChg>
      <pc:sldChg chg="new del">
        <pc:chgData name="La Vita, Ananda" userId="3ebe7548-d070-426d-abb4-f1c765502eb0" providerId="ADAL" clId="{9CE389C1-D90F-51B2-8FB3-532E9E363B71}" dt="2026-03-04T20:36:19.967" v="528" actId="680"/>
        <pc:sldMkLst>
          <pc:docMk/>
          <pc:sldMk cId="2759210861" sldId="258"/>
        </pc:sldMkLst>
      </pc:sldChg>
      <pc:sldMasterChg chg="modSp mod modSldLayout">
        <pc:chgData name="La Vita, Ananda" userId="3ebe7548-d070-426d-abb4-f1c765502eb0" providerId="ADAL" clId="{9CE389C1-D90F-51B2-8FB3-532E9E363B71}" dt="2026-03-04T20:35:46.781" v="525" actId="6014"/>
        <pc:sldMasterMkLst>
          <pc:docMk/>
          <pc:sldMasterMk cId="216651506" sldId="2147483648"/>
        </pc:sldMasterMkLst>
        <pc:picChg chg="mod">
          <ac:chgData name="La Vita, Ananda" userId="3ebe7548-d070-426d-abb4-f1c765502eb0" providerId="ADAL" clId="{9CE389C1-D90F-51B2-8FB3-532E9E363B71}" dt="2026-03-04T20:26:07.703" v="443" actId="962"/>
          <ac:picMkLst>
            <pc:docMk/>
            <pc:sldMasterMk cId="216651506" sldId="2147483648"/>
            <ac:picMk id="8" creationId="{1F0E2E0E-0BD3-4E8A-5985-0D4697F28BB2}"/>
          </ac:picMkLst>
        </pc:picChg>
        <pc:sldLayoutChg chg="addSp delSp modSp mod">
          <pc:chgData name="La Vita, Ananda" userId="3ebe7548-d070-426d-abb4-f1c765502eb0" providerId="ADAL" clId="{9CE389C1-D90F-51B2-8FB3-532E9E363B71}" dt="2026-03-04T20:27:04.678" v="480" actId="478"/>
          <pc:sldLayoutMkLst>
            <pc:docMk/>
            <pc:sldMasterMk cId="216651506" sldId="2147483648"/>
            <pc:sldLayoutMk cId="4171486772" sldId="2147483649"/>
          </pc:sldLayoutMkLst>
          <pc:spChg chg="add del mod modVis">
            <ac:chgData name="La Vita, Ananda" userId="3ebe7548-d070-426d-abb4-f1c765502eb0" providerId="ADAL" clId="{9CE389C1-D90F-51B2-8FB3-532E9E363B71}" dt="2026-03-04T20:26:32.785" v="479" actId="1035"/>
            <ac:spMkLst>
              <pc:docMk/>
              <pc:sldMasterMk cId="216651506" sldId="2147483648"/>
              <pc:sldLayoutMk cId="4171486772" sldId="2147483649"/>
              <ac:spMk id="2" creationId="{49E4DEF1-F3E0-CD49-5C46-FD38DBA5FEDD}"/>
            </ac:spMkLst>
          </pc:spChg>
          <pc:spChg chg="mod modVis">
            <ac:chgData name="La Vita, Ananda" userId="3ebe7548-d070-426d-abb4-f1c765502eb0" providerId="ADAL" clId="{9CE389C1-D90F-51B2-8FB3-532E9E363B71}" dt="2026-03-04T20:26:32.785" v="479" actId="1035"/>
            <ac:spMkLst>
              <pc:docMk/>
              <pc:sldMasterMk cId="216651506" sldId="2147483648"/>
              <pc:sldLayoutMk cId="4171486772" sldId="2147483649"/>
              <ac:spMk id="3" creationId="{E9593AFF-C679-C60C-31C3-25854B8C3224}"/>
            </ac:spMkLst>
          </pc:spChg>
          <pc:spChg chg="mod">
            <ac:chgData name="La Vita, Ananda" userId="3ebe7548-d070-426d-abb4-f1c765502eb0" providerId="ADAL" clId="{9CE389C1-D90F-51B2-8FB3-532E9E363B71}" dt="2026-02-12T17:36:50.813" v="329" actId="962"/>
            <ac:spMkLst>
              <pc:docMk/>
              <pc:sldMasterMk cId="216651506" sldId="2147483648"/>
              <pc:sldLayoutMk cId="4171486772" sldId="2147483649"/>
              <ac:spMk id="5" creationId="{54D3E48E-D615-F147-0489-82AA222BA7BB}"/>
            </ac:spMkLst>
          </pc:spChg>
          <pc:spChg chg="mod modVis">
            <ac:chgData name="La Vita, Ananda" userId="3ebe7548-d070-426d-abb4-f1c765502eb0" providerId="ADAL" clId="{9CE389C1-D90F-51B2-8FB3-532E9E363B71}" dt="2026-02-12T17:36:47.104" v="328" actId="14429"/>
            <ac:spMkLst>
              <pc:docMk/>
              <pc:sldMasterMk cId="216651506" sldId="2147483648"/>
              <pc:sldLayoutMk cId="4171486772" sldId="2147483649"/>
              <ac:spMk id="6" creationId="{7DC4435E-3E62-DEE2-B95D-9812D0D4F798}"/>
            </ac:spMkLst>
          </pc:spChg>
          <pc:spChg chg="add del mod ord">
            <ac:chgData name="La Vita, Ananda" userId="3ebe7548-d070-426d-abb4-f1c765502eb0" providerId="ADAL" clId="{9CE389C1-D90F-51B2-8FB3-532E9E363B71}" dt="2026-03-04T20:27:04.678" v="480" actId="478"/>
            <ac:spMkLst>
              <pc:docMk/>
              <pc:sldMasterMk cId="216651506" sldId="2147483648"/>
              <pc:sldLayoutMk cId="4171486772" sldId="2147483649"/>
              <ac:spMk id="7" creationId="{FEEA5C2D-A411-610F-ADEE-97C030C1A57F}"/>
            </ac:spMkLst>
          </pc:spChg>
        </pc:sldLayoutChg>
        <pc:sldLayoutChg chg="addSp delSp modSp mod">
          <pc:chgData name="La Vita, Ananda" userId="3ebe7548-d070-426d-abb4-f1c765502eb0" providerId="ADAL" clId="{9CE389C1-D90F-51B2-8FB3-532E9E363B71}" dt="2026-03-04T20:27:08.368" v="481" actId="478"/>
          <pc:sldLayoutMkLst>
            <pc:docMk/>
            <pc:sldMasterMk cId="216651506" sldId="2147483648"/>
            <pc:sldLayoutMk cId="1227872057" sldId="2147483650"/>
          </pc:sldLayoutMkLst>
          <pc:spChg chg="add del mod ord">
            <ac:chgData name="La Vita, Ananda" userId="3ebe7548-d070-426d-abb4-f1c765502eb0" providerId="ADAL" clId="{9CE389C1-D90F-51B2-8FB3-532E9E363B71}" dt="2026-03-04T20:27:08.368" v="481" actId="478"/>
            <ac:spMkLst>
              <pc:docMk/>
              <pc:sldMasterMk cId="216651506" sldId="2147483648"/>
              <pc:sldLayoutMk cId="1227872057" sldId="2147483650"/>
              <ac:spMk id="7" creationId="{80C52793-7902-B798-D9A8-9D725BF6F918}"/>
            </ac:spMkLst>
          </pc:spChg>
        </pc:sldLayoutChg>
        <pc:sldLayoutChg chg="addSp delSp modSp mod">
          <pc:chgData name="La Vita, Ananda" userId="3ebe7548-d070-426d-abb4-f1c765502eb0" providerId="ADAL" clId="{9CE389C1-D90F-51B2-8FB3-532E9E363B71}" dt="2026-03-04T20:27:14.045" v="482" actId="478"/>
          <pc:sldLayoutMkLst>
            <pc:docMk/>
            <pc:sldMasterMk cId="216651506" sldId="2147483648"/>
            <pc:sldLayoutMk cId="554303402" sldId="2147483651"/>
          </pc:sldLayoutMkLst>
          <pc:spChg chg="add del mod ord">
            <ac:chgData name="La Vita, Ananda" userId="3ebe7548-d070-426d-abb4-f1c765502eb0" providerId="ADAL" clId="{9CE389C1-D90F-51B2-8FB3-532E9E363B71}" dt="2026-03-04T20:27:14.045" v="482" actId="478"/>
            <ac:spMkLst>
              <pc:docMk/>
              <pc:sldMasterMk cId="216651506" sldId="2147483648"/>
              <pc:sldLayoutMk cId="554303402" sldId="2147483651"/>
              <ac:spMk id="7" creationId="{DA96FF2C-AEB4-7C47-ADCE-5F9EC0FCA44C}"/>
            </ac:spMkLst>
          </pc:spChg>
        </pc:sldLayoutChg>
        <pc:sldLayoutChg chg="addSp delSp modSp mod">
          <pc:chgData name="La Vita, Ananda" userId="3ebe7548-d070-426d-abb4-f1c765502eb0" providerId="ADAL" clId="{9CE389C1-D90F-51B2-8FB3-532E9E363B71}" dt="2026-03-04T20:27:19.702" v="483" actId="478"/>
          <pc:sldLayoutMkLst>
            <pc:docMk/>
            <pc:sldMasterMk cId="216651506" sldId="2147483648"/>
            <pc:sldLayoutMk cId="1829533424" sldId="2147483652"/>
          </pc:sldLayoutMkLst>
          <pc:spChg chg="add del mod ord">
            <ac:chgData name="La Vita, Ananda" userId="3ebe7548-d070-426d-abb4-f1c765502eb0" providerId="ADAL" clId="{9CE389C1-D90F-51B2-8FB3-532E9E363B71}" dt="2026-03-04T20:27:19.702" v="483" actId="478"/>
            <ac:spMkLst>
              <pc:docMk/>
              <pc:sldMasterMk cId="216651506" sldId="2147483648"/>
              <pc:sldLayoutMk cId="1829533424" sldId="2147483652"/>
              <ac:spMk id="8" creationId="{BE5B5DC9-007A-DD6D-03C5-AC40CF4B299D}"/>
            </ac:spMkLst>
          </pc:spChg>
        </pc:sldLayoutChg>
        <pc:sldLayoutChg chg="addSp delSp modSp mod">
          <pc:chgData name="La Vita, Ananda" userId="3ebe7548-d070-426d-abb4-f1c765502eb0" providerId="ADAL" clId="{9CE389C1-D90F-51B2-8FB3-532E9E363B71}" dt="2026-03-04T20:27:26.716" v="484" actId="478"/>
          <pc:sldLayoutMkLst>
            <pc:docMk/>
            <pc:sldMasterMk cId="216651506" sldId="2147483648"/>
            <pc:sldLayoutMk cId="1038767799" sldId="2147483653"/>
          </pc:sldLayoutMkLst>
          <pc:spChg chg="add del mod ord">
            <ac:chgData name="La Vita, Ananda" userId="3ebe7548-d070-426d-abb4-f1c765502eb0" providerId="ADAL" clId="{9CE389C1-D90F-51B2-8FB3-532E9E363B71}" dt="2026-03-04T20:27:26.716" v="484" actId="478"/>
            <ac:spMkLst>
              <pc:docMk/>
              <pc:sldMasterMk cId="216651506" sldId="2147483648"/>
              <pc:sldLayoutMk cId="1038767799" sldId="2147483653"/>
              <ac:spMk id="10" creationId="{CBB3495F-D620-1DD4-56C4-B067FA83F070}"/>
            </ac:spMkLst>
          </pc:spChg>
        </pc:sldLayoutChg>
        <pc:sldLayoutChg chg="addSp delSp modSp mod">
          <pc:chgData name="La Vita, Ananda" userId="3ebe7548-d070-426d-abb4-f1c765502eb0" providerId="ADAL" clId="{9CE389C1-D90F-51B2-8FB3-532E9E363B71}" dt="2026-03-04T20:27:30.347" v="485" actId="478"/>
          <pc:sldLayoutMkLst>
            <pc:docMk/>
            <pc:sldMasterMk cId="216651506" sldId="2147483648"/>
            <pc:sldLayoutMk cId="3147926215" sldId="2147483654"/>
          </pc:sldLayoutMkLst>
          <pc:spChg chg="add del mod ord">
            <ac:chgData name="La Vita, Ananda" userId="3ebe7548-d070-426d-abb4-f1c765502eb0" providerId="ADAL" clId="{9CE389C1-D90F-51B2-8FB3-532E9E363B71}" dt="2026-03-04T20:27:30.347" v="485" actId="478"/>
            <ac:spMkLst>
              <pc:docMk/>
              <pc:sldMasterMk cId="216651506" sldId="2147483648"/>
              <pc:sldLayoutMk cId="3147926215" sldId="2147483654"/>
              <ac:spMk id="6" creationId="{B89AC78F-A57B-8256-7BF3-3BD83751BB9A}"/>
            </ac:spMkLst>
          </pc:spChg>
        </pc:sldLayoutChg>
        <pc:sldLayoutChg chg="addSp delSp modSp mod">
          <pc:chgData name="La Vita, Ananda" userId="3ebe7548-d070-426d-abb4-f1c765502eb0" providerId="ADAL" clId="{9CE389C1-D90F-51B2-8FB3-532E9E363B71}" dt="2026-03-04T20:27:33.775" v="486" actId="478"/>
          <pc:sldLayoutMkLst>
            <pc:docMk/>
            <pc:sldMasterMk cId="216651506" sldId="2147483648"/>
            <pc:sldLayoutMk cId="3986005265" sldId="2147483655"/>
          </pc:sldLayoutMkLst>
          <pc:spChg chg="add del mod ord">
            <ac:chgData name="La Vita, Ananda" userId="3ebe7548-d070-426d-abb4-f1c765502eb0" providerId="ADAL" clId="{9CE389C1-D90F-51B2-8FB3-532E9E363B71}" dt="2026-03-04T20:27:33.775" v="486" actId="478"/>
            <ac:spMkLst>
              <pc:docMk/>
              <pc:sldMasterMk cId="216651506" sldId="2147483648"/>
              <pc:sldLayoutMk cId="3986005265" sldId="2147483655"/>
              <ac:spMk id="5" creationId="{B135A3E5-4D4A-F293-4FAB-E12C13EC08EB}"/>
            </ac:spMkLst>
          </pc:spChg>
        </pc:sldLayoutChg>
        <pc:sldLayoutChg chg="addSp delSp modSp mod">
          <pc:chgData name="La Vita, Ananda" userId="3ebe7548-d070-426d-abb4-f1c765502eb0" providerId="ADAL" clId="{9CE389C1-D90F-51B2-8FB3-532E9E363B71}" dt="2026-03-04T20:27:40.085" v="487" actId="478"/>
          <pc:sldLayoutMkLst>
            <pc:docMk/>
            <pc:sldMasterMk cId="216651506" sldId="2147483648"/>
            <pc:sldLayoutMk cId="3662438220" sldId="2147483656"/>
          </pc:sldLayoutMkLst>
          <pc:spChg chg="add del mod ord">
            <ac:chgData name="La Vita, Ananda" userId="3ebe7548-d070-426d-abb4-f1c765502eb0" providerId="ADAL" clId="{9CE389C1-D90F-51B2-8FB3-532E9E363B71}" dt="2026-03-04T20:27:40.085" v="487" actId="478"/>
            <ac:spMkLst>
              <pc:docMk/>
              <pc:sldMasterMk cId="216651506" sldId="2147483648"/>
              <pc:sldLayoutMk cId="3662438220" sldId="2147483656"/>
              <ac:spMk id="8" creationId="{31D47422-6B8A-1064-C783-88EDCBDF4BDF}"/>
            </ac:spMkLst>
          </pc:spChg>
        </pc:sldLayoutChg>
        <pc:sldLayoutChg chg="addSp delSp modSp mod">
          <pc:chgData name="La Vita, Ananda" userId="3ebe7548-d070-426d-abb4-f1c765502eb0" providerId="ADAL" clId="{9CE389C1-D90F-51B2-8FB3-532E9E363B71}" dt="2026-03-04T20:27:48.517" v="488" actId="478"/>
          <pc:sldLayoutMkLst>
            <pc:docMk/>
            <pc:sldMasterMk cId="216651506" sldId="2147483648"/>
            <pc:sldLayoutMk cId="4167460380" sldId="2147483657"/>
          </pc:sldLayoutMkLst>
          <pc:spChg chg="mod">
            <ac:chgData name="La Vita, Ananda" userId="3ebe7548-d070-426d-abb4-f1c765502eb0" providerId="ADAL" clId="{9CE389C1-D90F-51B2-8FB3-532E9E363B71}" dt="2026-02-12T17:38:47.601" v="357" actId="1076"/>
            <ac:spMkLst>
              <pc:docMk/>
              <pc:sldMasterMk cId="216651506" sldId="2147483648"/>
              <pc:sldLayoutMk cId="4167460380" sldId="2147483657"/>
              <ac:spMk id="2" creationId="{886B4906-3336-CC04-DB05-8E409904F99B}"/>
            </ac:spMkLst>
          </pc:spChg>
          <pc:spChg chg="mod">
            <ac:chgData name="La Vita, Ananda" userId="3ebe7548-d070-426d-abb4-f1c765502eb0" providerId="ADAL" clId="{9CE389C1-D90F-51B2-8FB3-532E9E363B71}" dt="2026-02-12T17:38:53.719" v="359" actId="14100"/>
            <ac:spMkLst>
              <pc:docMk/>
              <pc:sldMasterMk cId="216651506" sldId="2147483648"/>
              <pc:sldLayoutMk cId="4167460380" sldId="2147483657"/>
              <ac:spMk id="3" creationId="{9494BED5-360A-83DC-E5A7-F4987C27BDA5}"/>
            </ac:spMkLst>
          </pc:spChg>
          <pc:spChg chg="mod">
            <ac:chgData name="La Vita, Ananda" userId="3ebe7548-d070-426d-abb4-f1c765502eb0" providerId="ADAL" clId="{9CE389C1-D90F-51B2-8FB3-532E9E363B71}" dt="2026-02-12T17:38:56.809" v="360" actId="14100"/>
            <ac:spMkLst>
              <pc:docMk/>
              <pc:sldMasterMk cId="216651506" sldId="2147483648"/>
              <pc:sldLayoutMk cId="4167460380" sldId="2147483657"/>
              <ac:spMk id="4" creationId="{10E70DD2-7E77-EDE5-A0AA-0ED447DAA797}"/>
            </ac:spMkLst>
          </pc:spChg>
          <pc:spChg chg="add del mod ord">
            <ac:chgData name="La Vita, Ananda" userId="3ebe7548-d070-426d-abb4-f1c765502eb0" providerId="ADAL" clId="{9CE389C1-D90F-51B2-8FB3-532E9E363B71}" dt="2026-03-04T20:27:48.517" v="488" actId="478"/>
            <ac:spMkLst>
              <pc:docMk/>
              <pc:sldMasterMk cId="216651506" sldId="2147483648"/>
              <pc:sldLayoutMk cId="4167460380" sldId="2147483657"/>
              <ac:spMk id="8" creationId="{005D480C-A79D-A7AA-F20A-4CEC58D4F2FC}"/>
            </ac:spMkLst>
          </pc:spChg>
        </pc:sldLayoutChg>
      </pc:sldMasterChg>
      <pc:sldMasterChg chg="modSp mod modSldLayout">
        <pc:chgData name="La Vita, Ananda" userId="3ebe7548-d070-426d-abb4-f1c765502eb0" providerId="ADAL" clId="{9CE389C1-D90F-51B2-8FB3-532E9E363B71}" dt="2026-03-04T20:35:57.613" v="526" actId="6014"/>
        <pc:sldMasterMkLst>
          <pc:docMk/>
          <pc:sldMasterMk cId="3565397101" sldId="2147483658"/>
        </pc:sldMasterMkLst>
        <pc:picChg chg="mod">
          <ac:chgData name="La Vita, Ananda" userId="3ebe7548-d070-426d-abb4-f1c765502eb0" providerId="ADAL" clId="{9CE389C1-D90F-51B2-8FB3-532E9E363B71}" dt="2026-02-12T17:39:59.417" v="364" actId="962"/>
          <ac:picMkLst>
            <pc:docMk/>
            <pc:sldMasterMk cId="3565397101" sldId="2147483658"/>
            <ac:picMk id="8" creationId="{65B3DA69-FC28-D74D-1E5C-41F29D486772}"/>
          </ac:picMkLst>
        </pc:picChg>
        <pc:sldLayoutChg chg="addSp delSp modSp mod">
          <pc:chgData name="La Vita, Ananda" userId="3ebe7548-d070-426d-abb4-f1c765502eb0" providerId="ADAL" clId="{9CE389C1-D90F-51B2-8FB3-532E9E363B71}" dt="2026-03-04T20:28:01.572" v="490" actId="478"/>
          <pc:sldLayoutMkLst>
            <pc:docMk/>
            <pc:sldMasterMk cId="3565397101" sldId="2147483658"/>
            <pc:sldLayoutMk cId="3389694996" sldId="2147483659"/>
          </pc:sldLayoutMkLst>
          <pc:spChg chg="add del mod">
            <ac:chgData name="La Vita, Ananda" userId="3ebe7548-d070-426d-abb4-f1c765502eb0" providerId="ADAL" clId="{9CE389C1-D90F-51B2-8FB3-532E9E363B71}" dt="2026-03-04T20:28:00.364" v="489" actId="478"/>
            <ac:spMkLst>
              <pc:docMk/>
              <pc:sldMasterMk cId="3565397101" sldId="2147483658"/>
              <pc:sldLayoutMk cId="3389694996" sldId="2147483659"/>
              <ac:spMk id="7" creationId="{53A10384-A65F-BA36-03B8-8FCB5EEFF2DC}"/>
            </ac:spMkLst>
          </pc:spChg>
          <pc:spChg chg="add del mod">
            <ac:chgData name="La Vita, Ananda" userId="3ebe7548-d070-426d-abb4-f1c765502eb0" providerId="ADAL" clId="{9CE389C1-D90F-51B2-8FB3-532E9E363B71}" dt="2026-03-04T20:28:01.572" v="490" actId="478"/>
            <ac:spMkLst>
              <pc:docMk/>
              <pc:sldMasterMk cId="3565397101" sldId="2147483658"/>
              <pc:sldLayoutMk cId="3389694996" sldId="2147483659"/>
              <ac:spMk id="9" creationId="{9BA00BFD-9298-FD89-7F18-9C2F6BAAAE0D}"/>
            </ac:spMkLst>
          </pc:spChg>
        </pc:sldLayoutChg>
        <pc:sldLayoutChg chg="addSp delSp modSp mod">
          <pc:chgData name="La Vita, Ananda" userId="3ebe7548-d070-426d-abb4-f1c765502eb0" providerId="ADAL" clId="{9CE389C1-D90F-51B2-8FB3-532E9E363B71}" dt="2026-03-04T20:28:08.156" v="494" actId="478"/>
          <pc:sldLayoutMkLst>
            <pc:docMk/>
            <pc:sldMasterMk cId="3565397101" sldId="2147483658"/>
            <pc:sldLayoutMk cId="1557334230" sldId="2147483660"/>
          </pc:sldLayoutMkLst>
          <pc:spChg chg="add del">
            <ac:chgData name="La Vita, Ananda" userId="3ebe7548-d070-426d-abb4-f1c765502eb0" providerId="ADAL" clId="{9CE389C1-D90F-51B2-8FB3-532E9E363B71}" dt="2026-03-04T20:28:06.708" v="493" actId="478"/>
            <ac:spMkLst>
              <pc:docMk/>
              <pc:sldMasterMk cId="3565397101" sldId="2147483658"/>
              <pc:sldLayoutMk cId="1557334230" sldId="2147483660"/>
              <ac:spMk id="6" creationId="{EBC0D08D-5E48-5099-DDB7-5AB9091261DE}"/>
            </ac:spMkLst>
          </pc:spChg>
          <pc:spChg chg="add del mod">
            <ac:chgData name="La Vita, Ananda" userId="3ebe7548-d070-426d-abb4-f1c765502eb0" providerId="ADAL" clId="{9CE389C1-D90F-51B2-8FB3-532E9E363B71}" dt="2026-03-04T20:28:08.156" v="494" actId="478"/>
            <ac:spMkLst>
              <pc:docMk/>
              <pc:sldMasterMk cId="3565397101" sldId="2147483658"/>
              <pc:sldLayoutMk cId="1557334230" sldId="2147483660"/>
              <ac:spMk id="7" creationId="{B1D5FC41-065C-C76B-D60B-373042CA1244}"/>
            </ac:spMkLst>
          </pc:spChg>
          <pc:spChg chg="add del mod">
            <ac:chgData name="La Vita, Ananda" userId="3ebe7548-d070-426d-abb4-f1c765502eb0" providerId="ADAL" clId="{9CE389C1-D90F-51B2-8FB3-532E9E363B71}" dt="2026-03-04T20:28:04.640" v="491" actId="478"/>
            <ac:spMkLst>
              <pc:docMk/>
              <pc:sldMasterMk cId="3565397101" sldId="2147483658"/>
              <pc:sldLayoutMk cId="1557334230" sldId="2147483660"/>
              <ac:spMk id="8" creationId="{FC2B4ACA-E1CE-7FB1-DD50-D41F092F7538}"/>
            </ac:spMkLst>
          </pc:spChg>
        </pc:sldLayoutChg>
        <pc:sldLayoutChg chg="addSp delSp modSp mod">
          <pc:chgData name="La Vita, Ananda" userId="3ebe7548-d070-426d-abb4-f1c765502eb0" providerId="ADAL" clId="{9CE389C1-D90F-51B2-8FB3-532E9E363B71}" dt="2026-03-04T20:30:24.181" v="495" actId="478"/>
          <pc:sldLayoutMkLst>
            <pc:docMk/>
            <pc:sldMasterMk cId="3565397101" sldId="2147483658"/>
            <pc:sldLayoutMk cId="2441057362" sldId="2147483661"/>
          </pc:sldLayoutMkLst>
          <pc:spChg chg="add del mod">
            <ac:chgData name="La Vita, Ananda" userId="3ebe7548-d070-426d-abb4-f1c765502eb0" providerId="ADAL" clId="{9CE389C1-D90F-51B2-8FB3-532E9E363B71}" dt="2026-03-04T20:30:24.181" v="495" actId="478"/>
            <ac:spMkLst>
              <pc:docMk/>
              <pc:sldMasterMk cId="3565397101" sldId="2147483658"/>
              <pc:sldLayoutMk cId="2441057362" sldId="2147483661"/>
              <ac:spMk id="7" creationId="{DA220853-12D4-E67E-9CFA-BABCCD28253F}"/>
            </ac:spMkLst>
          </pc:spChg>
          <pc:spChg chg="add del mod">
            <ac:chgData name="La Vita, Ananda" userId="3ebe7548-d070-426d-abb4-f1c765502eb0" providerId="ADAL" clId="{9CE389C1-D90F-51B2-8FB3-532E9E363B71}" dt="2026-03-04T20:30:24.181" v="495" actId="478"/>
            <ac:spMkLst>
              <pc:docMk/>
              <pc:sldMasterMk cId="3565397101" sldId="2147483658"/>
              <pc:sldLayoutMk cId="2441057362" sldId="2147483661"/>
              <ac:spMk id="8" creationId="{79076D96-EFD9-3C9B-A3E3-8C4FCD139203}"/>
            </ac:spMkLst>
          </pc:spChg>
        </pc:sldLayoutChg>
        <pc:sldLayoutChg chg="addSp delSp modSp mod">
          <pc:chgData name="La Vita, Ananda" userId="3ebe7548-d070-426d-abb4-f1c765502eb0" providerId="ADAL" clId="{9CE389C1-D90F-51B2-8FB3-532E9E363B71}" dt="2026-03-04T20:30:28.324" v="496" actId="478"/>
          <pc:sldLayoutMkLst>
            <pc:docMk/>
            <pc:sldMasterMk cId="3565397101" sldId="2147483658"/>
            <pc:sldLayoutMk cId="1432628179" sldId="2147483662"/>
          </pc:sldLayoutMkLst>
          <pc:spChg chg="add del mod">
            <ac:chgData name="La Vita, Ananda" userId="3ebe7548-d070-426d-abb4-f1c765502eb0" providerId="ADAL" clId="{9CE389C1-D90F-51B2-8FB3-532E9E363B71}" dt="2026-03-04T20:30:28.324" v="496" actId="478"/>
            <ac:spMkLst>
              <pc:docMk/>
              <pc:sldMasterMk cId="3565397101" sldId="2147483658"/>
              <pc:sldLayoutMk cId="1432628179" sldId="2147483662"/>
              <ac:spMk id="8" creationId="{9FCDE015-3BF9-E3C8-3EC4-82E88683F487}"/>
            </ac:spMkLst>
          </pc:spChg>
          <pc:spChg chg="add del mod">
            <ac:chgData name="La Vita, Ananda" userId="3ebe7548-d070-426d-abb4-f1c765502eb0" providerId="ADAL" clId="{9CE389C1-D90F-51B2-8FB3-532E9E363B71}" dt="2026-03-04T20:30:28.324" v="496" actId="478"/>
            <ac:spMkLst>
              <pc:docMk/>
              <pc:sldMasterMk cId="3565397101" sldId="2147483658"/>
              <pc:sldLayoutMk cId="1432628179" sldId="2147483662"/>
              <ac:spMk id="9" creationId="{DC3A9584-05EC-71A8-2694-D1A15CEEFADD}"/>
            </ac:spMkLst>
          </pc:spChg>
        </pc:sldLayoutChg>
        <pc:sldLayoutChg chg="addSp delSp modSp mod">
          <pc:chgData name="La Vita, Ananda" userId="3ebe7548-d070-426d-abb4-f1c765502eb0" providerId="ADAL" clId="{9CE389C1-D90F-51B2-8FB3-532E9E363B71}" dt="2026-03-04T20:30:32.980" v="497" actId="478"/>
          <pc:sldLayoutMkLst>
            <pc:docMk/>
            <pc:sldMasterMk cId="3565397101" sldId="2147483658"/>
            <pc:sldLayoutMk cId="1504216199" sldId="2147483663"/>
          </pc:sldLayoutMkLst>
          <pc:spChg chg="add del mod">
            <ac:chgData name="La Vita, Ananda" userId="3ebe7548-d070-426d-abb4-f1c765502eb0" providerId="ADAL" clId="{9CE389C1-D90F-51B2-8FB3-532E9E363B71}" dt="2026-03-04T20:30:32.980" v="497" actId="478"/>
            <ac:spMkLst>
              <pc:docMk/>
              <pc:sldMasterMk cId="3565397101" sldId="2147483658"/>
              <pc:sldLayoutMk cId="1504216199" sldId="2147483663"/>
              <ac:spMk id="10" creationId="{E81D3B73-1315-C967-C888-11060F3F2371}"/>
            </ac:spMkLst>
          </pc:spChg>
          <pc:spChg chg="add del mod">
            <ac:chgData name="La Vita, Ananda" userId="3ebe7548-d070-426d-abb4-f1c765502eb0" providerId="ADAL" clId="{9CE389C1-D90F-51B2-8FB3-532E9E363B71}" dt="2026-03-04T20:30:32.980" v="497" actId="478"/>
            <ac:spMkLst>
              <pc:docMk/>
              <pc:sldMasterMk cId="3565397101" sldId="2147483658"/>
              <pc:sldLayoutMk cId="1504216199" sldId="2147483663"/>
              <ac:spMk id="11" creationId="{2E8196A7-F885-E1CA-C8EA-5FB4141D8C2B}"/>
            </ac:spMkLst>
          </pc:spChg>
        </pc:sldLayoutChg>
        <pc:sldLayoutChg chg="addSp delSp modSp mod">
          <pc:chgData name="La Vita, Ananda" userId="3ebe7548-d070-426d-abb4-f1c765502eb0" providerId="ADAL" clId="{9CE389C1-D90F-51B2-8FB3-532E9E363B71}" dt="2026-03-04T20:30:37.426" v="498" actId="478"/>
          <pc:sldLayoutMkLst>
            <pc:docMk/>
            <pc:sldMasterMk cId="3565397101" sldId="2147483658"/>
            <pc:sldLayoutMk cId="582109003" sldId="2147483664"/>
          </pc:sldLayoutMkLst>
          <pc:spChg chg="add del mod">
            <ac:chgData name="La Vita, Ananda" userId="3ebe7548-d070-426d-abb4-f1c765502eb0" providerId="ADAL" clId="{9CE389C1-D90F-51B2-8FB3-532E9E363B71}" dt="2026-03-04T20:30:37.426" v="498" actId="478"/>
            <ac:spMkLst>
              <pc:docMk/>
              <pc:sldMasterMk cId="3565397101" sldId="2147483658"/>
              <pc:sldLayoutMk cId="582109003" sldId="2147483664"/>
              <ac:spMk id="6" creationId="{18272561-8AF6-777A-3CFB-0503F61CD33B}"/>
            </ac:spMkLst>
          </pc:spChg>
          <pc:spChg chg="add del mod">
            <ac:chgData name="La Vita, Ananda" userId="3ebe7548-d070-426d-abb4-f1c765502eb0" providerId="ADAL" clId="{9CE389C1-D90F-51B2-8FB3-532E9E363B71}" dt="2026-03-04T20:30:37.426" v="498" actId="478"/>
            <ac:spMkLst>
              <pc:docMk/>
              <pc:sldMasterMk cId="3565397101" sldId="2147483658"/>
              <pc:sldLayoutMk cId="582109003" sldId="2147483664"/>
              <ac:spMk id="7" creationId="{5258612F-A3FB-5FA1-1101-7B0F64DC8C82}"/>
            </ac:spMkLst>
          </pc:spChg>
        </pc:sldLayoutChg>
        <pc:sldLayoutChg chg="addSp delSp modSp mod">
          <pc:chgData name="La Vita, Ananda" userId="3ebe7548-d070-426d-abb4-f1c765502eb0" providerId="ADAL" clId="{9CE389C1-D90F-51B2-8FB3-532E9E363B71}" dt="2026-03-04T20:30:42.484" v="499" actId="478"/>
          <pc:sldLayoutMkLst>
            <pc:docMk/>
            <pc:sldMasterMk cId="3565397101" sldId="2147483658"/>
            <pc:sldLayoutMk cId="2354430791" sldId="2147483665"/>
          </pc:sldLayoutMkLst>
          <pc:spChg chg="add del mod">
            <ac:chgData name="La Vita, Ananda" userId="3ebe7548-d070-426d-abb4-f1c765502eb0" providerId="ADAL" clId="{9CE389C1-D90F-51B2-8FB3-532E9E363B71}" dt="2026-03-04T20:30:42.484" v="499" actId="478"/>
            <ac:spMkLst>
              <pc:docMk/>
              <pc:sldMasterMk cId="3565397101" sldId="2147483658"/>
              <pc:sldLayoutMk cId="2354430791" sldId="2147483665"/>
              <ac:spMk id="5" creationId="{4374064F-0A62-B162-6FE8-0FD8EE717D65}"/>
            </ac:spMkLst>
          </pc:spChg>
          <pc:spChg chg="add del mod">
            <ac:chgData name="La Vita, Ananda" userId="3ebe7548-d070-426d-abb4-f1c765502eb0" providerId="ADAL" clId="{9CE389C1-D90F-51B2-8FB3-532E9E363B71}" dt="2026-03-04T20:30:42.484" v="499" actId="478"/>
            <ac:spMkLst>
              <pc:docMk/>
              <pc:sldMasterMk cId="3565397101" sldId="2147483658"/>
              <pc:sldLayoutMk cId="2354430791" sldId="2147483665"/>
              <ac:spMk id="6" creationId="{6FB198C6-49CB-240F-8902-503341EC876C}"/>
            </ac:spMkLst>
          </pc:spChg>
        </pc:sldLayoutChg>
        <pc:sldLayoutChg chg="addSp delSp modSp mod">
          <pc:chgData name="La Vita, Ananda" userId="3ebe7548-d070-426d-abb4-f1c765502eb0" providerId="ADAL" clId="{9CE389C1-D90F-51B2-8FB3-532E9E363B71}" dt="2026-03-04T20:30:47.459" v="500" actId="478"/>
          <pc:sldLayoutMkLst>
            <pc:docMk/>
            <pc:sldMasterMk cId="3565397101" sldId="2147483658"/>
            <pc:sldLayoutMk cId="2046941090" sldId="2147483666"/>
          </pc:sldLayoutMkLst>
          <pc:spChg chg="add del mod">
            <ac:chgData name="La Vita, Ananda" userId="3ebe7548-d070-426d-abb4-f1c765502eb0" providerId="ADAL" clId="{9CE389C1-D90F-51B2-8FB3-532E9E363B71}" dt="2026-03-04T20:30:47.459" v="500" actId="478"/>
            <ac:spMkLst>
              <pc:docMk/>
              <pc:sldMasterMk cId="3565397101" sldId="2147483658"/>
              <pc:sldLayoutMk cId="2046941090" sldId="2147483666"/>
              <ac:spMk id="8" creationId="{133FBABB-276C-2E5D-C082-0689EE9DC449}"/>
            </ac:spMkLst>
          </pc:spChg>
          <pc:spChg chg="add del mod">
            <ac:chgData name="La Vita, Ananda" userId="3ebe7548-d070-426d-abb4-f1c765502eb0" providerId="ADAL" clId="{9CE389C1-D90F-51B2-8FB3-532E9E363B71}" dt="2026-03-04T20:30:47.459" v="500" actId="478"/>
            <ac:spMkLst>
              <pc:docMk/>
              <pc:sldMasterMk cId="3565397101" sldId="2147483658"/>
              <pc:sldLayoutMk cId="2046941090" sldId="2147483666"/>
              <ac:spMk id="9" creationId="{6E894DBF-6A22-4C78-24F0-6F78E3D01074}"/>
            </ac:spMkLst>
          </pc:spChg>
        </pc:sldLayoutChg>
        <pc:sldLayoutChg chg="addSp delSp modSp mod">
          <pc:chgData name="La Vita, Ananda" userId="3ebe7548-d070-426d-abb4-f1c765502eb0" providerId="ADAL" clId="{9CE389C1-D90F-51B2-8FB3-532E9E363B71}" dt="2026-03-04T20:30:52.875" v="501" actId="478"/>
          <pc:sldLayoutMkLst>
            <pc:docMk/>
            <pc:sldMasterMk cId="3565397101" sldId="2147483658"/>
            <pc:sldLayoutMk cId="512597921" sldId="2147483667"/>
          </pc:sldLayoutMkLst>
          <pc:spChg chg="add del mod">
            <ac:chgData name="La Vita, Ananda" userId="3ebe7548-d070-426d-abb4-f1c765502eb0" providerId="ADAL" clId="{9CE389C1-D90F-51B2-8FB3-532E9E363B71}" dt="2026-03-04T20:30:52.875" v="501" actId="478"/>
            <ac:spMkLst>
              <pc:docMk/>
              <pc:sldMasterMk cId="3565397101" sldId="2147483658"/>
              <pc:sldLayoutMk cId="512597921" sldId="2147483667"/>
              <ac:spMk id="8" creationId="{12D9C4AF-91D1-855F-5F88-95136E21C95D}"/>
            </ac:spMkLst>
          </pc:spChg>
          <pc:spChg chg="add del mod">
            <ac:chgData name="La Vita, Ananda" userId="3ebe7548-d070-426d-abb4-f1c765502eb0" providerId="ADAL" clId="{9CE389C1-D90F-51B2-8FB3-532E9E363B71}" dt="2026-03-04T20:30:52.875" v="501" actId="478"/>
            <ac:spMkLst>
              <pc:docMk/>
              <pc:sldMasterMk cId="3565397101" sldId="2147483658"/>
              <pc:sldLayoutMk cId="512597921" sldId="2147483667"/>
              <ac:spMk id="9" creationId="{72C48C25-9790-138E-2E51-C91C72A00AA3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DEF1-F3E0-CD49-5C46-FD38DBA5F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03446"/>
            <a:ext cx="9144000" cy="118420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93AFF-C679-C60C-31C3-25854B8C3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972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C8C65-B3A2-3123-0927-D760FB23E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8DB4-9C6E-1041-A492-92786DEF8E48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3E48E-D615-F147-0489-82AA222B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4435E-3E62-DEE2-B95D-9812D0D4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CD3E-98B3-534F-9C8B-45B84E2AE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86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4722D-9F8D-55E2-08B0-8425F3344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692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EA492-7E67-C04E-3D29-7C86A1712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660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4216F-B9CB-0F9D-557B-D14A1BDC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9C37-EC27-7946-B5D5-4238FF114BE7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39B73-937A-0184-7FF6-609E5EC0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AEF68-9607-9CD3-7310-A51E6E42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4ABE-8211-C54A-A706-CDD02D0A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9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0AFBC-C6E9-666A-72F6-82E36A23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A1EC1-5575-0DCE-E508-D533D7C48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FA7CD-B234-44A0-6BCC-0E6C7776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9C37-EC27-7946-B5D5-4238FF114BE7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FF219-E346-9D9D-78E0-197ED325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0D08D-5E48-5099-DDB7-5AB90912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4ABE-8211-C54A-A706-CDD02D0A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34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0809-A3F5-BB27-3678-2A49AB4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84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AE563-6722-C452-6BDB-C55F293D9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681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381EC-740D-BFCB-43D4-B5EDC138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9C37-EC27-7946-B5D5-4238FF114BE7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FDEA8-8847-C5A5-4617-C1A031E63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F5C36-847D-832D-27FF-8939DD83B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4ABE-8211-C54A-A706-CDD02D0A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57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A3B6A-40DA-FF8B-CE29-9EAEC3F3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1F4D9-4F34-E59C-C24A-8E7FD9B9C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9352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2D0EA-3928-F490-A1DC-D90BD5A26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9352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89DA3-A607-2524-DC3D-86CC0210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9C37-EC27-7946-B5D5-4238FF114BE7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94137-FE44-FF8B-8C17-582946A48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58E6C-4E17-1E39-F50D-AFBE5017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4ABE-8211-C54A-A706-CDD02D0A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28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35C51-7CD7-0E31-BA60-23938E909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2A0A0-4634-0287-37E7-7180D6B64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08DA2-6E13-B32F-F5DC-5A2FEA8F6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5141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748609-D6EE-0FB6-D784-826C09915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1C152A-0CDD-E9D0-727F-17D0A0C6C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5141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C70200-49BC-AB6A-7966-E62DA069A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9C37-EC27-7946-B5D5-4238FF114BE7}" type="datetimeFigureOut">
              <a:rPr lang="en-US" smtClean="0"/>
              <a:t>3/4/26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F86B60-ED2A-7E9B-A3B4-DFA9D82B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D91CD8-37D0-C38A-354D-35CD0404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4ABE-8211-C54A-A706-CDD02D0A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16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38D34-4CA2-E43C-FF49-98ADC485C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36FDD0-62B6-95F0-2DE5-EC298C6D7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9C37-EC27-7946-B5D5-4238FF114BE7}" type="datetimeFigureOut">
              <a:rPr lang="en-US" smtClean="0"/>
              <a:t>3/4/26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B222D-2AF8-2926-3270-8987B1BA2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04C2A-3ED4-126F-0640-2B2A49DA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4ABE-8211-C54A-A706-CDD02D0A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09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2574FD-4AA3-682C-1FEB-057AFEFC7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9C37-EC27-7946-B5D5-4238FF114BE7}" type="datetimeFigureOut">
              <a:rPr lang="en-US" smtClean="0"/>
              <a:t>3/4/26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08160E-D13C-8852-EFC5-BFF80ED1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83DC1-AA6B-1CEB-0C90-431446FF6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4ABE-8211-C54A-A706-CDD02D0A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30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0CA20-B112-85AD-8CAF-39284FE2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E6165-13A4-59DB-5E8A-00DF9C367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44726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34992-8B15-C894-4CF5-F7DE661A5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8724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B92F1-72B8-92A4-F1EC-7E4D6629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9C37-EC27-7946-B5D5-4238FF114BE7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B8FE7-61F9-ADB5-0F44-16D58657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040E3-236A-415C-7908-981B771CC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4ABE-8211-C54A-A706-CDD02D0A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41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28A99-414F-A64C-C012-291D44DFA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DFDE47-28B0-F7CB-EE4E-EDD543EBD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4343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3F8DC-99EA-D458-A94F-4187E917B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7432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63D2E-299A-93AE-C3E2-9F17FA13F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9C37-EC27-7946-B5D5-4238FF114BE7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414E7-27E0-8F0C-B395-C3AA88FA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5BE2D-BD3E-9FFF-AB54-D271CEF3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4ABE-8211-C54A-A706-CDD02D0A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9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00881-6D5C-E282-FB03-8B2C3E28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8D3C4-4EF4-0583-3A97-D958F272D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12D9E-C4B0-E8E5-0AD3-E862F916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8DB4-9C6E-1041-A492-92786DEF8E48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879B7-734B-7F83-6058-A544F830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AF3DE-CCDC-C6E6-C97D-AA56A9084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CD3E-98B3-534F-9C8B-45B84E2AE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7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75D4-7007-4D21-1D60-3B8A032A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96340"/>
            <a:ext cx="10515600" cy="135213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1FBBF-7D6D-82D0-6824-9BEAEC31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75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2C860-974D-CF8B-8C02-7C412596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8DB4-9C6E-1041-A492-92786DEF8E48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6651D-3EA1-56AF-13D2-551E427D8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DB965-96A4-799A-EB58-099E22DF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CD3E-98B3-534F-9C8B-45B84E2AE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0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750A6-EC97-8DF1-CAAD-72ED9D53C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C8F88-BA86-15D6-2D16-38AEB8DBB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51073"/>
            <a:ext cx="5181600" cy="2825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5888D-AA91-50D6-ACCD-CE8DE5A14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351073"/>
            <a:ext cx="5181600" cy="28258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0FEDF-1B99-7290-3A55-FFCDBEB8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8DB4-9C6E-1041-A492-92786DEF8E48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4852E-60D4-97A6-FA41-560D07F9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673A8-FBFA-6B58-508A-2079B91B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CD3E-98B3-534F-9C8B-45B84E2AE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3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0EC3A-5173-8A3F-4FAA-4D2B20052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87447"/>
            <a:ext cx="10515600" cy="732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8F3FD-676E-AF00-F1BC-8D6F784C6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0367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12237-17A3-77CA-5B17-D19C6259F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727588"/>
            <a:ext cx="5157787" cy="244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CB932E-39A8-D0B1-A1F4-BB7C6932F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0367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89F81-66B7-3135-BD5C-5C93B22057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727588"/>
            <a:ext cx="5183188" cy="244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FDC0FD-A9CF-088B-6CAD-C3EA00DFF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8DB4-9C6E-1041-A492-92786DEF8E48}" type="datetimeFigureOut">
              <a:rPr lang="en-US" smtClean="0"/>
              <a:t>3/4/26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B40356-3BAA-C624-4626-B318D710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069B12-30F9-35E4-EF74-29B9E6815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CD3E-98B3-534F-9C8B-45B84E2AE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6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E0DB-49AB-7CAB-6D1C-0101B559D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EFF17C-9D01-1AA5-5E9B-9B69AF386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8DB4-9C6E-1041-A492-92786DEF8E48}" type="datetimeFigureOut">
              <a:rPr lang="en-US" smtClean="0"/>
              <a:t>3/4/26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17BBAE-3687-C4D3-23AB-9677C9B5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20566-789E-A0B3-BB34-270E3A21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CD3E-98B3-534F-9C8B-45B84E2AE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2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C4BFC0-44DE-FFD7-1A6D-A6E9585D7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8DB4-9C6E-1041-A492-92786DEF8E48}" type="datetimeFigureOut">
              <a:rPr lang="en-US" smtClean="0"/>
              <a:t>3/4/26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CBA11D-CBD7-6225-0F20-FA707E68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6DE2F-C855-492A-7CBC-366C028F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CD3E-98B3-534F-9C8B-45B84E2AE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0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AD0B6-9B27-14A3-B8DD-9022E525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60850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CA7E3-66B9-EA32-EDD0-0F6DB0212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60850"/>
            <a:ext cx="6172200" cy="380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576DD-2024-37F3-0B20-DCF781CF5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30826"/>
            <a:ext cx="3932237" cy="27302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E9935-EECC-57BE-ED00-683068B6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8DB4-9C6E-1041-A492-92786DEF8E48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007B3-A962-EA15-8F6D-6249E931D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81A1F-9691-5EAB-F2E8-5CB18835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CD3E-98B3-534F-9C8B-45B84E2AE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3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B4906-3336-CC04-DB05-8E409904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14834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94BED5-360A-83DC-E5A7-F4987C27B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48349"/>
            <a:ext cx="6172200" cy="42426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70DD2-7E77-EDE5-A0AA-0ED447DAA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48548"/>
            <a:ext cx="3932237" cy="26424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46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 with alt text" descr="Blue and gray header graphic with University of Maryland Baltimore logo and text: UMB Community and Civic Engagement">
            <a:extLst>
              <a:ext uri="{FF2B5EF4-FFF2-40B4-BE49-F238E27FC236}">
                <a16:creationId xmlns:a16="http://schemas.microsoft.com/office/drawing/2014/main" id="{1F0E2E0E-0BD3-4E8A-5985-0D4697F28BB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9232CF-7B99-0E72-C77D-2BFEE193B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55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82DC0-310F-4371-1AAC-C47D23213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86068"/>
            <a:ext cx="10515600" cy="2656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ACC1B-9DD0-B1DE-3C0E-089ED0D28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D88DB4-9C6E-1041-A492-92786DEF8E48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93EB2-2855-7F24-BD35-98979A9A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0FADA-CC7A-234C-5C1B-64070A97A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C7CD3E-98B3-534F-9C8B-45B84E2AE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6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 WITH ALT TEXT" descr="Header graphic with University of Maryland Baltimore logo and text: UMB Community and Civic Engagement">
            <a:extLst>
              <a:ext uri="{FF2B5EF4-FFF2-40B4-BE49-F238E27FC236}">
                <a16:creationId xmlns:a16="http://schemas.microsoft.com/office/drawing/2014/main" id="{65B3DA69-FC28-D74D-1E5C-41F29D48677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0C5499-DC81-250F-8BCB-E0497A03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FB1FA-1464-B754-3D62-F64329A72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03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E50DA-8A79-91BB-C953-4221E6717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60307" y="5349356"/>
            <a:ext cx="1861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059C37-EC27-7946-B5D5-4238FF114BE7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FCC6C-88A5-7458-D529-FB87946F3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08374" y="53326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297BA-68EE-B0DE-45E2-FCD43FEFB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9312" y="5332619"/>
            <a:ext cx="1444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AF4ABE-8211-C54A-A706-CDD02D0A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9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6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ANK BOX WITH ALT TEXT OVER BACKGROUND - UMB logo" descr="University of Maryland Baltimore logo">
            <a:extLst>
              <a:ext uri="{FF2B5EF4-FFF2-40B4-BE49-F238E27FC236}">
                <a16:creationId xmlns:a16="http://schemas.microsoft.com/office/drawing/2014/main" id="{6CCED3A8-9657-8CF2-0DB4-B3D7B00B7AF5}"/>
              </a:ext>
            </a:extLst>
          </p:cNvPr>
          <p:cNvSpPr/>
          <p:nvPr/>
        </p:nvSpPr>
        <p:spPr>
          <a:xfrm>
            <a:off x="285135" y="353961"/>
            <a:ext cx="2153265" cy="109138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LANK BOX WITH ALT TEXT OVER BACKGROUND - Header text" descr="Header graphic with text: UMB Community and Civic Engagement">
            <a:extLst>
              <a:ext uri="{FF2B5EF4-FFF2-40B4-BE49-F238E27FC236}">
                <a16:creationId xmlns:a16="http://schemas.microsoft.com/office/drawing/2014/main" id="{70FEE212-0B81-2726-0934-3A4FE59190E1}"/>
              </a:ext>
            </a:extLst>
          </p:cNvPr>
          <p:cNvSpPr/>
          <p:nvPr/>
        </p:nvSpPr>
        <p:spPr>
          <a:xfrm>
            <a:off x="4267200" y="1022555"/>
            <a:ext cx="6400800" cy="57764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EC12D-F4F4-8255-A9EA-4ACBADE1B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25757"/>
            <a:ext cx="9144000" cy="118420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501AC-E0A2-B765-042F-77BD3997ED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4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E552-6454-9307-8874-9C2C336BAD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529233-E3FF-18BB-5CE9-83B5F086C2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BLANK BOX WITH ALT TEXT OVER BACKGROUND - UMB logo" descr="University of Maryland Baltimore logo">
            <a:extLst>
              <a:ext uri="{FF2B5EF4-FFF2-40B4-BE49-F238E27FC236}">
                <a16:creationId xmlns:a16="http://schemas.microsoft.com/office/drawing/2014/main" id="{F6A771F2-F7CD-609B-AAAB-6DCA6234E292}"/>
              </a:ext>
            </a:extLst>
          </p:cNvPr>
          <p:cNvSpPr/>
          <p:nvPr/>
        </p:nvSpPr>
        <p:spPr>
          <a:xfrm>
            <a:off x="285135" y="5283770"/>
            <a:ext cx="2153265" cy="109138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LANK BOX WITH ALT TEXT OVER BACKGROUND - Footer text" descr="Footer graphic with text: UMB Community and Civic Engagement">
            <a:extLst>
              <a:ext uri="{FF2B5EF4-FFF2-40B4-BE49-F238E27FC236}">
                <a16:creationId xmlns:a16="http://schemas.microsoft.com/office/drawing/2014/main" id="{B4E51EB5-3D05-8986-DD14-1C652A6808D2}"/>
              </a:ext>
            </a:extLst>
          </p:cNvPr>
          <p:cNvSpPr/>
          <p:nvPr/>
        </p:nvSpPr>
        <p:spPr>
          <a:xfrm>
            <a:off x="4267200" y="5933244"/>
            <a:ext cx="6400800" cy="57764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99630"/>
      </p:ext>
    </p:extLst>
  </p:cSld>
  <p:clrMapOvr>
    <a:masterClrMapping/>
  </p:clrMapOvr>
</p:sld>
</file>

<file path=ppt/theme/theme1.xml><?xml version="1.0" encoding="utf-8"?>
<a:theme xmlns:a="http://schemas.openxmlformats.org/drawingml/2006/main" name="UMB OCCE Custom Design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UMB OCCE Custom Design 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UMB OCCE Custom Design 1</vt:lpstr>
      <vt:lpstr>UMB OCCE Custom Design 2</vt:lpstr>
      <vt:lpstr>PowerPoint Presentation</vt:lpstr>
      <vt:lpstr>PowerPoint Presentation</vt:lpstr>
    </vt:vector>
  </TitlesOfParts>
  <Manager/>
  <Company>University of Maryland Baltimore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UMB OCCE PowerPoint Presentation</dc:title>
  <dc:subject/>
  <dc:creator>UMB OCCE</dc:creator>
  <cp:keywords>OCCE</cp:keywords>
  <dc:description/>
  <cp:lastModifiedBy>La Vita, Ananda</cp:lastModifiedBy>
  <cp:revision>2</cp:revision>
  <dcterms:created xsi:type="dcterms:W3CDTF">2024-09-26T19:42:09Z</dcterms:created>
  <dcterms:modified xsi:type="dcterms:W3CDTF">2026-03-04T20:36:57Z</dcterms:modified>
  <cp:category/>
</cp:coreProperties>
</file>