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1"/>
    <p:restoredTop sz="94650"/>
  </p:normalViewPr>
  <p:slideViewPr>
    <p:cSldViewPr snapToGrid="0">
      <p:cViewPr>
        <p:scale>
          <a:sx n="100" d="100"/>
          <a:sy n="100" d="100"/>
        </p:scale>
        <p:origin x="1144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 Vita, Ananda" userId="3ebe7548-d070-426d-abb4-f1c765502eb0" providerId="ADAL" clId="{9CE389C1-D90F-51B2-8FB3-532E9E363B71}"/>
    <pc:docChg chg="undo custSel addSld delSld modSld modMainMaster">
      <pc:chgData name="La Vita, Ananda" userId="3ebe7548-d070-426d-abb4-f1c765502eb0" providerId="ADAL" clId="{9CE389C1-D90F-51B2-8FB3-532E9E363B71}" dt="2026-03-04T20:16:04.950" v="488" actId="13244"/>
      <pc:docMkLst>
        <pc:docMk/>
      </pc:docMkLst>
      <pc:sldChg chg="addSp delSp modSp mod">
        <pc:chgData name="La Vita, Ananda" userId="3ebe7548-d070-426d-abb4-f1c765502eb0" providerId="ADAL" clId="{9CE389C1-D90F-51B2-8FB3-532E9E363B71}" dt="2026-03-04T20:16:04.950" v="488" actId="13244"/>
        <pc:sldMkLst>
          <pc:docMk/>
          <pc:sldMk cId="407676680" sldId="256"/>
        </pc:sldMkLst>
        <pc:spChg chg="add del mod">
          <ac:chgData name="La Vita, Ananda" userId="3ebe7548-d070-426d-abb4-f1c765502eb0" providerId="ADAL" clId="{9CE389C1-D90F-51B2-8FB3-532E9E363B71}" dt="2026-03-04T19:38:08.978" v="213"/>
          <ac:spMkLst>
            <pc:docMk/>
            <pc:sldMk cId="407676680" sldId="256"/>
            <ac:spMk id="4" creationId="{815F921B-7107-3DE4-7D3B-9F0434DF4729}"/>
          </ac:spMkLst>
        </pc:spChg>
        <pc:spChg chg="add del mod">
          <ac:chgData name="La Vita, Ananda" userId="3ebe7548-d070-426d-abb4-f1c765502eb0" providerId="ADAL" clId="{9CE389C1-D90F-51B2-8FB3-532E9E363B71}" dt="2026-03-04T20:08:47.875" v="249" actId="478"/>
          <ac:spMkLst>
            <pc:docMk/>
            <pc:sldMk cId="407676680" sldId="256"/>
            <ac:spMk id="5" creationId="{E93358F3-6F9D-205F-C21F-112CA311CF0A}"/>
          </ac:spMkLst>
        </pc:spChg>
        <pc:spChg chg="add mod ord">
          <ac:chgData name="La Vita, Ananda" userId="3ebe7548-d070-426d-abb4-f1c765502eb0" providerId="ADAL" clId="{9CE389C1-D90F-51B2-8FB3-532E9E363B71}" dt="2026-03-04T20:16:04.950" v="488" actId="13244"/>
          <ac:spMkLst>
            <pc:docMk/>
            <pc:sldMk cId="407676680" sldId="256"/>
            <ac:spMk id="6" creationId="{1FEF1C26-2F52-5F2A-E411-65A9086F0CC9}"/>
          </ac:spMkLst>
        </pc:spChg>
      </pc:sldChg>
      <pc:sldChg chg="new del">
        <pc:chgData name="La Vita, Ananda" userId="3ebe7548-d070-426d-abb4-f1c765502eb0" providerId="ADAL" clId="{9CE389C1-D90F-51B2-8FB3-532E9E363B71}" dt="2026-03-04T19:34:43.226" v="211" actId="2696"/>
        <pc:sldMkLst>
          <pc:docMk/>
          <pc:sldMk cId="252680396" sldId="257"/>
        </pc:sldMkLst>
      </pc:sldChg>
      <pc:sldMasterChg chg="modSp mod modSldLayout">
        <pc:chgData name="La Vita, Ananda" userId="3ebe7548-d070-426d-abb4-f1c765502eb0" providerId="ADAL" clId="{9CE389C1-D90F-51B2-8FB3-532E9E363B71}" dt="2026-03-04T20:14:33.401" v="486" actId="6014"/>
        <pc:sldMasterMkLst>
          <pc:docMk/>
          <pc:sldMasterMk cId="3095209731" sldId="2147483660"/>
        </pc:sldMasterMkLst>
        <pc:picChg chg="mod">
          <ac:chgData name="La Vita, Ananda" userId="3ebe7548-d070-426d-abb4-f1c765502eb0" providerId="ADAL" clId="{9CE389C1-D90F-51B2-8FB3-532E9E363B71}" dt="2026-03-04T20:13:12.740" v="485" actId="962"/>
          <ac:picMkLst>
            <pc:docMk/>
            <pc:sldMasterMk cId="3095209731" sldId="2147483660"/>
            <ac:picMk id="8" creationId="{409270CD-D152-7DB3-FE67-312C20D74FE1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5B7B5-75F4-9D4B-BAFC-E9F1E90518A7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47295-4D60-8341-87F5-69B9A3763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718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324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68" userDrawn="1">
          <p15:clr>
            <a:srgbClr val="FBAE40"/>
          </p15:clr>
        </p15:guide>
        <p15:guide id="2" pos="24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438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1607966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436247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35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07761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0776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91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1740310"/>
            <a:ext cx="6703695" cy="7393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027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027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80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4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91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1902542"/>
            <a:ext cx="2506801" cy="1114978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902542"/>
            <a:ext cx="3934778" cy="6693667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40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1696064"/>
            <a:ext cx="2506801" cy="1321455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696064"/>
            <a:ext cx="3934778" cy="6900145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2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 art and text" descr="Blue and gray header graphic with text: University of Maryland Baltimore, UMB Community and Civic Engagement">
            <a:extLst>
              <a:ext uri="{FF2B5EF4-FFF2-40B4-BE49-F238E27FC236}">
                <a16:creationId xmlns:a16="http://schemas.microsoft.com/office/drawing/2014/main" id="{409270CD-D152-7DB3-FE67-312C20D74FE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1678730"/>
            <a:ext cx="6703695" cy="8009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5389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8953105"/>
            <a:ext cx="1748790" cy="2195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C7E1CE-C0CB-0147-8015-94D53C2BA8D6}" type="datetimeFigureOut">
              <a:rPr lang="en-US" smtClean="0"/>
              <a:t>3/4/26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8953105"/>
            <a:ext cx="2623185" cy="2195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8953105"/>
            <a:ext cx="1748790" cy="2195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249881-F150-1B42-A566-86DCAD02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09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b="1" kern="1200">
          <a:solidFill>
            <a:srgbClr val="007699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ank box with alt text for background art" descr="Blue and gray header graphic with text: University of Maryland Baltimore, UMB Community and Civic Engagement">
            <a:extLst>
              <a:ext uri="{FF2B5EF4-FFF2-40B4-BE49-F238E27FC236}">
                <a16:creationId xmlns:a16="http://schemas.microsoft.com/office/drawing/2014/main" id="{1FEF1C26-2F52-5F2A-E411-65A9086F0CC9}"/>
              </a:ext>
            </a:extLst>
          </p:cNvPr>
          <p:cNvSpPr/>
          <p:nvPr/>
        </p:nvSpPr>
        <p:spPr>
          <a:xfrm>
            <a:off x="582930" y="495300"/>
            <a:ext cx="6606540" cy="9525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B28D53-A81F-900B-6524-6F967D992D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D44ADD-7E0E-052A-B4A5-E5285AA922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76680"/>
      </p:ext>
    </p:extLst>
  </p:cSld>
  <p:clrMapOvr>
    <a:masterClrMapping/>
  </p:clrMapOvr>
</p:sld>
</file>

<file path=ppt/theme/theme1.xml><?xml version="1.0" encoding="utf-8"?>
<a:theme xmlns:a="http://schemas.openxmlformats.org/drawingml/2006/main" name="UMB OCCE Custom Slide Master 1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UMB OCCE Custom Slide Master 1</vt:lpstr>
      <vt:lpstr>PowerPoint Presentation</vt:lpstr>
    </vt:vector>
  </TitlesOfParts>
  <Manager/>
  <Company>University of Maryland Baltimore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 OCCE Presentation</dc:title>
  <dc:subject/>
  <dc:creator>UMB OCCE</dc:creator>
  <cp:keywords>OCCE</cp:keywords>
  <dc:description/>
  <cp:lastModifiedBy>La Vita, Ananda</cp:lastModifiedBy>
  <cp:revision>1</cp:revision>
  <dcterms:created xsi:type="dcterms:W3CDTF">2024-09-26T19:28:56Z</dcterms:created>
  <dcterms:modified xsi:type="dcterms:W3CDTF">2026-03-04T20:17:50Z</dcterms:modified>
  <cp:category/>
</cp:coreProperties>
</file>