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8" r:id="rId2"/>
    <p:sldMasterId id="2147483668" r:id="rId3"/>
  </p:sldMasterIdLst>
  <p:notesMasterIdLst>
    <p:notesMasterId r:id="rId7"/>
  </p:notesMasterIdLst>
  <p:sldIdLst>
    <p:sldId id="256" r:id="rId4"/>
    <p:sldId id="257" r:id="rId5"/>
    <p:sldId id="258" r:id="rId6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87"/>
    <p:restoredTop sz="94739"/>
  </p:normalViewPr>
  <p:slideViewPr>
    <p:cSldViewPr snapToGrid="0" snapToObjects="1">
      <p:cViewPr varScale="1">
        <p:scale>
          <a:sx n="180" d="100"/>
          <a:sy n="180" d="100"/>
        </p:scale>
        <p:origin x="200" y="8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61" d="100"/>
          <a:sy n="161" d="100"/>
        </p:scale>
        <p:origin x="2488" y="2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 Vita, Ananda" userId="3ebe7548-d070-426d-abb4-f1c765502eb0" providerId="ADAL" clId="{9CE389C1-D90F-51B2-8FB3-532E9E363B71}"/>
    <pc:docChg chg="undo custSel modSld modMainMaster">
      <pc:chgData name="La Vita, Ananda" userId="3ebe7548-d070-426d-abb4-f1c765502eb0" providerId="ADAL" clId="{9CE389C1-D90F-51B2-8FB3-532E9E363B71}" dt="2026-03-04T21:54:24.051" v="258" actId="962"/>
      <pc:docMkLst>
        <pc:docMk/>
      </pc:docMkLst>
      <pc:sldChg chg="addSp delSp modSp mod">
        <pc:chgData name="La Vita, Ananda" userId="3ebe7548-d070-426d-abb4-f1c765502eb0" providerId="ADAL" clId="{9CE389C1-D90F-51B2-8FB3-532E9E363B71}" dt="2026-03-04T21:53:24.021" v="255" actId="962"/>
        <pc:sldMkLst>
          <pc:docMk/>
          <pc:sldMk cId="0" sldId="256"/>
        </pc:sldMkLst>
        <pc:spChg chg="add mod ord">
          <ac:chgData name="La Vita, Ananda" userId="3ebe7548-d070-426d-abb4-f1c765502eb0" providerId="ADAL" clId="{9CE389C1-D90F-51B2-8FB3-532E9E363B71}" dt="2026-03-04T21:52:49.651" v="253" actId="962"/>
          <ac:spMkLst>
            <pc:docMk/>
            <pc:sldMk cId="0" sldId="256"/>
            <ac:spMk id="3" creationId="{EE6DD811-2EE7-B6B8-285E-63B1CEA1C0E6}"/>
          </ac:spMkLst>
        </pc:spChg>
        <pc:spChg chg="add mod">
          <ac:chgData name="La Vita, Ananda" userId="3ebe7548-d070-426d-abb4-f1c765502eb0" providerId="ADAL" clId="{9CE389C1-D90F-51B2-8FB3-532E9E363B71}" dt="2026-03-04T21:53:24.021" v="255" actId="962"/>
          <ac:spMkLst>
            <pc:docMk/>
            <pc:sldMk cId="0" sldId="256"/>
            <ac:spMk id="4" creationId="{BB3AF61D-C997-2B64-94A2-3EC98D1D3457}"/>
          </ac:spMkLst>
        </pc:spChg>
      </pc:sldChg>
      <pc:sldChg chg="addSp modSp mod">
        <pc:chgData name="La Vita, Ananda" userId="3ebe7548-d070-426d-abb4-f1c765502eb0" providerId="ADAL" clId="{9CE389C1-D90F-51B2-8FB3-532E9E363B71}" dt="2026-03-04T21:53:56.803" v="256" actId="962"/>
        <pc:sldMkLst>
          <pc:docMk/>
          <pc:sldMk cId="0" sldId="257"/>
        </pc:sldMkLst>
        <pc:spChg chg="add mod">
          <ac:chgData name="La Vita, Ananda" userId="3ebe7548-d070-426d-abb4-f1c765502eb0" providerId="ADAL" clId="{9CE389C1-D90F-51B2-8FB3-532E9E363B71}" dt="2026-03-04T21:53:56.803" v="256" actId="962"/>
          <ac:spMkLst>
            <pc:docMk/>
            <pc:sldMk cId="0" sldId="257"/>
            <ac:spMk id="2" creationId="{DF87AA0E-D62C-F632-9FB3-5D4677CBA16D}"/>
          </ac:spMkLst>
        </pc:spChg>
      </pc:sldChg>
      <pc:sldChg chg="addSp modSp mod">
        <pc:chgData name="La Vita, Ananda" userId="3ebe7548-d070-426d-abb4-f1c765502eb0" providerId="ADAL" clId="{9CE389C1-D90F-51B2-8FB3-532E9E363B71}" dt="2026-03-04T21:54:24.051" v="258" actId="962"/>
        <pc:sldMkLst>
          <pc:docMk/>
          <pc:sldMk cId="0" sldId="258"/>
        </pc:sldMkLst>
        <pc:spChg chg="add mod ord">
          <ac:chgData name="La Vita, Ananda" userId="3ebe7548-d070-426d-abb4-f1c765502eb0" providerId="ADAL" clId="{9CE389C1-D90F-51B2-8FB3-532E9E363B71}" dt="2026-03-04T21:54:13.463" v="257" actId="962"/>
          <ac:spMkLst>
            <pc:docMk/>
            <pc:sldMk cId="0" sldId="258"/>
            <ac:spMk id="2" creationId="{BBFC8BD0-B31D-68D7-9A44-740DFE0948B1}"/>
          </ac:spMkLst>
        </pc:spChg>
        <pc:spChg chg="add mod">
          <ac:chgData name="La Vita, Ananda" userId="3ebe7548-d070-426d-abb4-f1c765502eb0" providerId="ADAL" clId="{9CE389C1-D90F-51B2-8FB3-532E9E363B71}" dt="2026-03-04T21:54:24.051" v="258" actId="962"/>
          <ac:spMkLst>
            <pc:docMk/>
            <pc:sldMk cId="0" sldId="258"/>
            <ac:spMk id="3" creationId="{39B12F5D-8F93-A465-A657-94404AC6A268}"/>
          </ac:spMkLst>
        </pc:spChg>
      </pc:sldChg>
      <pc:sldMasterChg chg="modSp modSldLayout">
        <pc:chgData name="La Vita, Ananda" userId="3ebe7548-d070-426d-abb4-f1c765502eb0" providerId="ADAL" clId="{9CE389C1-D90F-51B2-8FB3-532E9E363B71}" dt="2026-03-04T21:50:33.462" v="243" actId="478"/>
        <pc:sldMasterMkLst>
          <pc:docMk/>
          <pc:sldMasterMk cId="0" sldId="2147483648"/>
        </pc:sldMasterMkLst>
        <pc:picChg chg="mod">
          <ac:chgData name="La Vita, Ananda" userId="3ebe7548-d070-426d-abb4-f1c765502eb0" providerId="ADAL" clId="{9CE389C1-D90F-51B2-8FB3-532E9E363B71}" dt="2026-02-09T21:50:34.629" v="177" actId="962"/>
          <ac:picMkLst>
            <pc:docMk/>
            <pc:sldMasterMk cId="0" sldId="2147483648"/>
            <ac:picMk id="1026" creationId="{68DD02CD-D68A-AD83-956D-E0D3A604F940}"/>
          </ac:picMkLst>
        </pc:picChg>
        <pc:picChg chg="mod">
          <ac:chgData name="La Vita, Ananda" userId="3ebe7548-d070-426d-abb4-f1c765502eb0" providerId="ADAL" clId="{9CE389C1-D90F-51B2-8FB3-532E9E363B71}" dt="2026-02-09T21:44:00.163" v="17" actId="962"/>
          <ac:picMkLst>
            <pc:docMk/>
            <pc:sldMasterMk cId="0" sldId="2147483648"/>
            <ac:picMk id="1027" creationId="{412595D9-CE2A-13D7-D508-B4DA935C9F26}"/>
          </ac:picMkLst>
        </pc:picChg>
        <pc:sldLayoutChg chg="addSp delSp modSp mod">
          <pc:chgData name="La Vita, Ananda" userId="3ebe7548-d070-426d-abb4-f1c765502eb0" providerId="ADAL" clId="{9CE389C1-D90F-51B2-8FB3-532E9E363B71}" dt="2026-03-04T21:50:33.462" v="243" actId="478"/>
          <pc:sldLayoutMkLst>
            <pc:docMk/>
            <pc:sldMasterMk cId="0" sldId="2147483648"/>
            <pc:sldLayoutMk cId="3919529069" sldId="2147483669"/>
          </pc:sldLayoutMkLst>
          <pc:spChg chg="add del mod ord">
            <ac:chgData name="La Vita, Ananda" userId="3ebe7548-d070-426d-abb4-f1c765502eb0" providerId="ADAL" clId="{9CE389C1-D90F-51B2-8FB3-532E9E363B71}" dt="2026-03-04T21:50:21.767" v="242" actId="478"/>
            <ac:spMkLst>
              <pc:docMk/>
              <pc:sldMasterMk cId="0" sldId="2147483648"/>
              <pc:sldLayoutMk cId="3919529069" sldId="2147483669"/>
              <ac:spMk id="5" creationId="{E3CD8077-14CD-7408-C4FE-17C8A4429643}"/>
            </ac:spMkLst>
          </pc:spChg>
          <pc:spChg chg="add del mod">
            <ac:chgData name="La Vita, Ananda" userId="3ebe7548-d070-426d-abb4-f1c765502eb0" providerId="ADAL" clId="{9CE389C1-D90F-51B2-8FB3-532E9E363B71}" dt="2026-03-04T21:50:33.462" v="243" actId="478"/>
            <ac:spMkLst>
              <pc:docMk/>
              <pc:sldMasterMk cId="0" sldId="2147483648"/>
              <pc:sldLayoutMk cId="3919529069" sldId="2147483669"/>
              <ac:spMk id="8" creationId="{0B902462-4781-13C8-013A-C099AFD358EE}"/>
            </ac:spMkLst>
          </pc:spChg>
        </pc:sldLayoutChg>
      </pc:sldMasterChg>
      <pc:sldMasterChg chg="modSp modSldLayout">
        <pc:chgData name="La Vita, Ananda" userId="3ebe7548-d070-426d-abb4-f1c765502eb0" providerId="ADAL" clId="{9CE389C1-D90F-51B2-8FB3-532E9E363B71}" dt="2026-03-04T21:51:12.524" v="247" actId="478"/>
        <pc:sldMasterMkLst>
          <pc:docMk/>
          <pc:sldMasterMk cId="0" sldId="2147483658"/>
        </pc:sldMasterMkLst>
        <pc:spChg chg="mod">
          <ac:chgData name="La Vita, Ananda" userId="3ebe7548-d070-426d-abb4-f1c765502eb0" providerId="ADAL" clId="{9CE389C1-D90F-51B2-8FB3-532E9E363B71}" dt="2026-03-04T21:50:47.555" v="244" actId="14100"/>
          <ac:spMkLst>
            <pc:docMk/>
            <pc:sldMasterMk cId="0" sldId="2147483658"/>
            <ac:spMk id="2050" creationId="{7194E6EB-A913-88ED-E210-5A594ECD4031}"/>
          </ac:spMkLst>
        </pc:spChg>
        <pc:picChg chg="mod">
          <ac:chgData name="La Vita, Ananda" userId="3ebe7548-d070-426d-abb4-f1c765502eb0" providerId="ADAL" clId="{9CE389C1-D90F-51B2-8FB3-532E9E363B71}" dt="2026-02-09T21:52:24.680" v="187" actId="962"/>
          <ac:picMkLst>
            <pc:docMk/>
            <pc:sldMasterMk cId="0" sldId="2147483658"/>
            <ac:picMk id="2052" creationId="{30940FE4-E2A3-4DED-ACB3-FFE00DDC3915}"/>
          </ac:picMkLst>
        </pc:picChg>
        <pc:sldLayoutChg chg="addSp delSp modSp mod">
          <pc:chgData name="La Vita, Ananda" userId="3ebe7548-d070-426d-abb4-f1c765502eb0" providerId="ADAL" clId="{9CE389C1-D90F-51B2-8FB3-532E9E363B71}" dt="2026-03-04T21:51:04.631" v="246" actId="13244"/>
          <pc:sldLayoutMkLst>
            <pc:docMk/>
            <pc:sldMasterMk cId="0" sldId="2147483658"/>
            <pc:sldLayoutMk cId="1521126086" sldId="2147483670"/>
          </pc:sldLayoutMkLst>
          <pc:spChg chg="mod">
            <ac:chgData name="La Vita, Ananda" userId="3ebe7548-d070-426d-abb4-f1c765502eb0" providerId="ADAL" clId="{9CE389C1-D90F-51B2-8FB3-532E9E363B71}" dt="2026-03-04T21:51:04.631" v="246" actId="13244"/>
            <ac:spMkLst>
              <pc:docMk/>
              <pc:sldMasterMk cId="0" sldId="2147483658"/>
              <pc:sldLayoutMk cId="1521126086" sldId="2147483670"/>
              <ac:spMk id="4" creationId="{F71A040D-8294-C34F-8EC1-C33C9F76F7EC}"/>
            </ac:spMkLst>
          </pc:spChg>
          <pc:spChg chg="add del mod">
            <ac:chgData name="La Vita, Ananda" userId="3ebe7548-d070-426d-abb4-f1c765502eb0" providerId="ADAL" clId="{9CE389C1-D90F-51B2-8FB3-532E9E363B71}" dt="2026-03-04T21:50:58.700" v="245" actId="478"/>
            <ac:spMkLst>
              <pc:docMk/>
              <pc:sldMasterMk cId="0" sldId="2147483658"/>
              <pc:sldLayoutMk cId="1521126086" sldId="2147483670"/>
              <ac:spMk id="6" creationId="{3C9985A5-8698-8246-B840-04E1B068A513}"/>
            </ac:spMkLst>
          </pc:spChg>
        </pc:sldLayoutChg>
        <pc:sldLayoutChg chg="addSp delSp modSp mod">
          <pc:chgData name="La Vita, Ananda" userId="3ebe7548-d070-426d-abb4-f1c765502eb0" providerId="ADAL" clId="{9CE389C1-D90F-51B2-8FB3-532E9E363B71}" dt="2026-03-04T21:51:12.524" v="247" actId="478"/>
          <pc:sldLayoutMkLst>
            <pc:docMk/>
            <pc:sldMasterMk cId="0" sldId="2147483658"/>
            <pc:sldLayoutMk cId="2070438315" sldId="2147483675"/>
          </pc:sldLayoutMkLst>
          <pc:spChg chg="add del mod">
            <ac:chgData name="La Vita, Ananda" userId="3ebe7548-d070-426d-abb4-f1c765502eb0" providerId="ADAL" clId="{9CE389C1-D90F-51B2-8FB3-532E9E363B71}" dt="2026-03-04T21:51:12.524" v="247" actId="478"/>
            <ac:spMkLst>
              <pc:docMk/>
              <pc:sldMasterMk cId="0" sldId="2147483658"/>
              <pc:sldLayoutMk cId="2070438315" sldId="2147483675"/>
              <ac:spMk id="2" creationId="{48337928-BDE2-DF37-E142-5C10A9CB35CC}"/>
            </ac:spMkLst>
          </pc:spChg>
        </pc:sldLayoutChg>
      </pc:sldMasterChg>
      <pc:sldMasterChg chg="modSp modSldLayout">
        <pc:chgData name="La Vita, Ananda" userId="3ebe7548-d070-426d-abb4-f1c765502eb0" providerId="ADAL" clId="{9CE389C1-D90F-51B2-8FB3-532E9E363B71}" dt="2026-03-04T21:52:20.977" v="252" actId="478"/>
        <pc:sldMasterMkLst>
          <pc:docMk/>
          <pc:sldMasterMk cId="0" sldId="2147483668"/>
        </pc:sldMasterMkLst>
        <pc:spChg chg="mod">
          <ac:chgData name="La Vita, Ananda" userId="3ebe7548-d070-426d-abb4-f1c765502eb0" providerId="ADAL" clId="{9CE389C1-D90F-51B2-8FB3-532E9E363B71}" dt="2026-03-04T21:51:33.028" v="249" actId="13244"/>
          <ac:spMkLst>
            <pc:docMk/>
            <pc:sldMasterMk cId="0" sldId="2147483668"/>
            <ac:spMk id="3074" creationId="{9229414C-294D-454C-B06E-60511DF3B3A7}"/>
          </ac:spMkLst>
        </pc:spChg>
        <pc:spChg chg="mod">
          <ac:chgData name="La Vita, Ananda" userId="3ebe7548-d070-426d-abb4-f1c765502eb0" providerId="ADAL" clId="{9CE389C1-D90F-51B2-8FB3-532E9E363B71}" dt="2026-03-04T21:51:25.838" v="248" actId="13244"/>
          <ac:spMkLst>
            <pc:docMk/>
            <pc:sldMasterMk cId="0" sldId="2147483668"/>
            <ac:spMk id="3075" creationId="{2C87F1F6-A716-108C-5F2A-BA88E3C16CC4}"/>
          </ac:spMkLst>
        </pc:spChg>
        <pc:picChg chg="mod">
          <ac:chgData name="La Vita, Ananda" userId="3ebe7548-d070-426d-abb4-f1c765502eb0" providerId="ADAL" clId="{9CE389C1-D90F-51B2-8FB3-532E9E363B71}" dt="2026-02-09T21:57:44.127" v="240" actId="13244"/>
          <ac:picMkLst>
            <pc:docMk/>
            <pc:sldMasterMk cId="0" sldId="2147483668"/>
            <ac:picMk id="3076" creationId="{F4F572B1-9C42-BE25-466F-4333D3FEAD7E}"/>
          </ac:picMkLst>
        </pc:picChg>
        <pc:picChg chg="mod">
          <ac:chgData name="La Vita, Ananda" userId="3ebe7548-d070-426d-abb4-f1c765502eb0" providerId="ADAL" clId="{9CE389C1-D90F-51B2-8FB3-532E9E363B71}" dt="2026-03-04T21:51:41.784" v="250" actId="13244"/>
          <ac:picMkLst>
            <pc:docMk/>
            <pc:sldMasterMk cId="0" sldId="2147483668"/>
            <ac:picMk id="3077" creationId="{0661E2CE-3095-8C9A-FB1D-D20751AD8C53}"/>
          </ac:picMkLst>
        </pc:picChg>
        <pc:sldLayoutChg chg="addSp delSp modSp mod">
          <pc:chgData name="La Vita, Ananda" userId="3ebe7548-d070-426d-abb4-f1c765502eb0" providerId="ADAL" clId="{9CE389C1-D90F-51B2-8FB3-532E9E363B71}" dt="2026-03-04T21:52:16.113" v="251" actId="478"/>
          <pc:sldLayoutMkLst>
            <pc:docMk/>
            <pc:sldMasterMk cId="0" sldId="2147483668"/>
            <pc:sldLayoutMk cId="1316927168" sldId="2147483678"/>
          </pc:sldLayoutMkLst>
          <pc:spChg chg="add del mod">
            <ac:chgData name="La Vita, Ananda" userId="3ebe7548-d070-426d-abb4-f1c765502eb0" providerId="ADAL" clId="{9CE389C1-D90F-51B2-8FB3-532E9E363B71}" dt="2026-03-04T21:52:16.113" v="251" actId="478"/>
            <ac:spMkLst>
              <pc:docMk/>
              <pc:sldMasterMk cId="0" sldId="2147483668"/>
              <pc:sldLayoutMk cId="1316927168" sldId="2147483678"/>
              <ac:spMk id="4" creationId="{4D28B72D-E36E-5A87-0E27-D13E11E60114}"/>
            </ac:spMkLst>
          </pc:spChg>
          <pc:spChg chg="add del mod">
            <ac:chgData name="La Vita, Ananda" userId="3ebe7548-d070-426d-abb4-f1c765502eb0" providerId="ADAL" clId="{9CE389C1-D90F-51B2-8FB3-532E9E363B71}" dt="2026-03-04T21:52:16.113" v="251" actId="478"/>
            <ac:spMkLst>
              <pc:docMk/>
              <pc:sldMasterMk cId="0" sldId="2147483668"/>
              <pc:sldLayoutMk cId="1316927168" sldId="2147483678"/>
              <ac:spMk id="5" creationId="{16B0D6E7-1BA4-1093-7E34-406F44DEBCC6}"/>
            </ac:spMkLst>
          </pc:spChg>
        </pc:sldLayoutChg>
        <pc:sldLayoutChg chg="addSp delSp modSp mod">
          <pc:chgData name="La Vita, Ananda" userId="3ebe7548-d070-426d-abb4-f1c765502eb0" providerId="ADAL" clId="{9CE389C1-D90F-51B2-8FB3-532E9E363B71}" dt="2026-03-04T21:52:20.977" v="252" actId="478"/>
          <pc:sldLayoutMkLst>
            <pc:docMk/>
            <pc:sldMasterMk cId="0" sldId="2147483668"/>
            <pc:sldLayoutMk cId="3841623058" sldId="2147483683"/>
          </pc:sldLayoutMkLst>
          <pc:spChg chg="add del mod">
            <ac:chgData name="La Vita, Ananda" userId="3ebe7548-d070-426d-abb4-f1c765502eb0" providerId="ADAL" clId="{9CE389C1-D90F-51B2-8FB3-532E9E363B71}" dt="2026-03-04T21:52:20.977" v="252" actId="478"/>
            <ac:spMkLst>
              <pc:docMk/>
              <pc:sldMasterMk cId="0" sldId="2147483668"/>
              <pc:sldLayoutMk cId="3841623058" sldId="2147483683"/>
              <ac:spMk id="2" creationId="{4A2B581C-3602-025D-7AC2-528E2DBBC5E1}"/>
            </ac:spMkLst>
          </pc:spChg>
          <pc:spChg chg="add del mod">
            <ac:chgData name="La Vita, Ananda" userId="3ebe7548-d070-426d-abb4-f1c765502eb0" providerId="ADAL" clId="{9CE389C1-D90F-51B2-8FB3-532E9E363B71}" dt="2026-03-04T21:52:20.977" v="252" actId="478"/>
            <ac:spMkLst>
              <pc:docMk/>
              <pc:sldMasterMk cId="0" sldId="2147483668"/>
              <pc:sldLayoutMk cId="3841623058" sldId="2147483683"/>
              <ac:spMk id="3" creationId="{F1E316F4-2F12-1129-EB7A-CF97791B9659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259F47E-F7B7-7C4E-9C61-607201AD83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8FBBDA0-4B2B-DA40-A2E6-AF753E2C987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6408307-1E64-EE43-BD0D-547DD942A6AB}" type="datetimeFigureOut">
              <a:rPr lang="en-US"/>
              <a:pPr>
                <a:defRPr/>
              </a:pPr>
              <a:t>3/4/26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A6D1E2C5-D0B3-9044-8489-096CCD36CD6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0E065B42-2CF4-634E-ACC9-8BEDAE6A2B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4F25EC-6364-1A46-867E-E19F9606DEA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D5C45D-1135-E941-AC19-9EC9BC98D9A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C2F784F-A02E-8141-9584-CFE6B94BD81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Slide Image Placeholder 1">
            <a:extLst>
              <a:ext uri="{FF2B5EF4-FFF2-40B4-BE49-F238E27FC236}">
                <a16:creationId xmlns:a16="http://schemas.microsoft.com/office/drawing/2014/main" id="{546A41D2-3A82-9778-82AD-B5E53B7E6C0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0" name="Notes Placeholder 2">
            <a:extLst>
              <a:ext uri="{FF2B5EF4-FFF2-40B4-BE49-F238E27FC236}">
                <a16:creationId xmlns:a16="http://schemas.microsoft.com/office/drawing/2014/main" id="{9E6EC0A0-C1AB-ACA4-136A-291AAE442E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7171" name="Slide Number Placeholder 3">
            <a:extLst>
              <a:ext uri="{FF2B5EF4-FFF2-40B4-BE49-F238E27FC236}">
                <a16:creationId xmlns:a16="http://schemas.microsoft.com/office/drawing/2014/main" id="{B6BD6C68-49B1-907A-D929-F4DBD52B83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fld id="{14C5DF61-4DEE-804E-8951-F49D5945F37F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2600" y="3092450"/>
            <a:ext cx="5746750" cy="1981200"/>
          </a:xfrm>
          <a:prstGeom prst="rect">
            <a:avLst/>
          </a:prstGeom>
          <a:ln>
            <a:noFill/>
          </a:ln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9529069"/>
      </p:ext>
    </p:extLst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71A040D-8294-C34F-8EC1-C33C9F76F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2415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21126086"/>
      </p:ext>
    </p:extLst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0438315"/>
      </p:ext>
    </p:extLst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6837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72415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316927168"/>
      </p:ext>
    </p:extLst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1623058"/>
      </p:ext>
    </p:extLst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emf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logo art" descr="Logo with text: University of Maryland Strategic Partnership MPowering the State">
            <a:extLst>
              <a:ext uri="{FF2B5EF4-FFF2-40B4-BE49-F238E27FC236}">
                <a16:creationId xmlns:a16="http://schemas.microsoft.com/office/drawing/2014/main" id="{412595D9-CE2A-13D7-D508-B4DA935C9F2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3" y="625475"/>
            <a:ext cx="6804025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footer art" descr="Graphic with text: mpower.maryland.edu">
            <a:extLst>
              <a:ext uri="{FF2B5EF4-FFF2-40B4-BE49-F238E27FC236}">
                <a16:creationId xmlns:a16="http://schemas.microsoft.com/office/drawing/2014/main" id="{68DD02CD-D68A-AD83-956D-E0D3A604F94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2838"/>
            <a:ext cx="9144000" cy="3232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ransition spd="slow">
    <p:fade thruBlk="1"/>
  </p:transition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Placeholder 1">
            <a:extLst>
              <a:ext uri="{FF2B5EF4-FFF2-40B4-BE49-F238E27FC236}">
                <a16:creationId xmlns:a16="http://schemas.microsoft.com/office/drawing/2014/main" id="{BFD5083C-6B4B-F1BE-A0A7-6FD791E1C6E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0" name="Text Placeholder 2">
            <a:extLst>
              <a:ext uri="{FF2B5EF4-FFF2-40B4-BE49-F238E27FC236}">
                <a16:creationId xmlns:a16="http://schemas.microsoft.com/office/drawing/2014/main" id="{7194E6EB-A913-88ED-E210-5A594ECD403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3333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2052" name="footer art" descr="Graphic with text: mpower.maryland.edu">
            <a:extLst>
              <a:ext uri="{FF2B5EF4-FFF2-40B4-BE49-F238E27FC236}">
                <a16:creationId xmlns:a16="http://schemas.microsoft.com/office/drawing/2014/main" id="{30940FE4-E2A3-4DED-ACB3-FFE00DDC391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5075"/>
            <a:ext cx="9153525" cy="1830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5" r:id="rId2"/>
  </p:sldLayoutIdLst>
  <p:transition spd="slow">
    <p:fade thruBlk="1"/>
  </p:transition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Placeholder 1">
            <a:extLst>
              <a:ext uri="{FF2B5EF4-FFF2-40B4-BE49-F238E27FC236}">
                <a16:creationId xmlns:a16="http://schemas.microsoft.com/office/drawing/2014/main" id="{2C87F1F6-A716-108C-5F2A-BA88E3C16CC4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3074" name="Text Placeholder 2">
            <a:extLst>
              <a:ext uri="{FF2B5EF4-FFF2-40B4-BE49-F238E27FC236}">
                <a16:creationId xmlns:a16="http://schemas.microsoft.com/office/drawing/2014/main" id="{9229414C-294D-454C-B06E-60511DF3B3A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36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pic>
        <p:nvPicPr>
          <p:cNvPr id="3077" name="logo art" descr="Logo with text: University of Maryland Strategic Partnership MPowering the State">
            <a:extLst>
              <a:ext uri="{FF2B5EF4-FFF2-40B4-BE49-F238E27FC236}">
                <a16:creationId xmlns:a16="http://schemas.microsoft.com/office/drawing/2014/main" id="{0661E2CE-3095-8C9A-FB1D-D20751AD8C5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7550" y="5961063"/>
            <a:ext cx="2130425" cy="687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red footer bar" descr="Footer with text: mpower.maryland.edu">
            <a:extLst>
              <a:ext uri="{FF2B5EF4-FFF2-40B4-BE49-F238E27FC236}">
                <a16:creationId xmlns:a16="http://schemas.microsoft.com/office/drawing/2014/main" id="{F4F572B1-9C42-BE25-466F-4333D3FEAD7E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2503"/>
          <a:stretch>
            <a:fillRect/>
          </a:stretch>
        </p:blipFill>
        <p:spPr bwMode="auto">
          <a:xfrm>
            <a:off x="0" y="6554788"/>
            <a:ext cx="9153525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83" r:id="rId2"/>
  </p:sldLayoutIdLst>
  <p:transition spd="slow">
    <p:fade thruBlk="1"/>
  </p:transition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3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lank box for alt text purposes - logo" descr="Logo with text: University of Maryland Strategic Partnership MPowering the State">
            <a:extLst>
              <a:ext uri="{FF2B5EF4-FFF2-40B4-BE49-F238E27FC236}">
                <a16:creationId xmlns:a16="http://schemas.microsoft.com/office/drawing/2014/main" id="{EE6DD811-2EE7-B6B8-285E-63B1CEA1C0E6}"/>
              </a:ext>
            </a:extLst>
          </p:cNvPr>
          <p:cNvSpPr/>
          <p:nvPr/>
        </p:nvSpPr>
        <p:spPr>
          <a:xfrm>
            <a:off x="495591" y="767817"/>
            <a:ext cx="5905209" cy="1779939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1" name="TextBox 3">
            <a:extLst>
              <a:ext uri="{FF2B5EF4-FFF2-40B4-BE49-F238E27FC236}">
                <a16:creationId xmlns:a16="http://schemas.microsoft.com/office/drawing/2014/main" id="{D1876FD5-7CB3-A935-5960-701C0378DECC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1639888" y="2989263"/>
            <a:ext cx="5078412" cy="1138237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3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Title Here</a:t>
            </a: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DATE</a:t>
            </a:r>
          </a:p>
        </p:txBody>
      </p:sp>
      <p:sp>
        <p:nvSpPr>
          <p:cNvPr id="4" name="blank box for alt text purposes - footer art with URL" descr="Footer art with text: mpower.maryland.edu">
            <a:extLst>
              <a:ext uri="{FF2B5EF4-FFF2-40B4-BE49-F238E27FC236}">
                <a16:creationId xmlns:a16="http://schemas.microsoft.com/office/drawing/2014/main" id="{BB3AF61D-C997-2B64-94A2-3EC98D1D3457}"/>
              </a:ext>
            </a:extLst>
          </p:cNvPr>
          <p:cNvSpPr/>
          <p:nvPr/>
        </p:nvSpPr>
        <p:spPr>
          <a:xfrm>
            <a:off x="6400800" y="3685521"/>
            <a:ext cx="2723322" cy="316919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Box 3">
            <a:extLst>
              <a:ext uri="{FF2B5EF4-FFF2-40B4-BE49-F238E27FC236}">
                <a16:creationId xmlns:a16="http://schemas.microsoft.com/office/drawing/2014/main" id="{C8F3D8C2-76CC-07AF-D63E-4468813B5F22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293688" y="268288"/>
            <a:ext cx="8850312" cy="46037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Slide title here</a:t>
            </a:r>
          </a:p>
        </p:txBody>
      </p:sp>
      <p:sp>
        <p:nvSpPr>
          <p:cNvPr id="6146" name="TextBox 4">
            <a:extLst>
              <a:ext uri="{FF2B5EF4-FFF2-40B4-BE49-F238E27FC236}">
                <a16:creationId xmlns:a16="http://schemas.microsoft.com/office/drawing/2014/main" id="{EF70BA5C-B799-1D67-C9C7-F9296E42BD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087438"/>
            <a:ext cx="8501062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Content here. Ero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consecus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poris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nimusto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ent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fugiaepre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porrovitio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temolenime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nonseratur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am et,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Poressi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tisque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pe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vendis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nus rem sit,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omnihictia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cuptassed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magnat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volupta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et pos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dolorro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excepra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quos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seris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as es di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temque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il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idus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beaquo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magnam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quiaspello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ulparum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rendaer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feratioreria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dolupta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tibusan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tempos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maionse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Bullet here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Bullet here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Bullet here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Bullet here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Bullet here</a:t>
            </a:r>
          </a:p>
          <a:p>
            <a:pPr eaLnBrk="1" hangingPunct="1">
              <a:spcBef>
                <a:spcPct val="0"/>
              </a:spcBef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blank box for alt text purposes - footer art with URL" descr="Footer art with text: mpower.maryland.edu">
            <a:extLst>
              <a:ext uri="{FF2B5EF4-FFF2-40B4-BE49-F238E27FC236}">
                <a16:creationId xmlns:a16="http://schemas.microsoft.com/office/drawing/2014/main" id="{DF87AA0E-D62C-F632-9FB3-5D4677CBA16D}"/>
              </a:ext>
            </a:extLst>
          </p:cNvPr>
          <p:cNvSpPr/>
          <p:nvPr/>
        </p:nvSpPr>
        <p:spPr>
          <a:xfrm>
            <a:off x="7515044" y="5029201"/>
            <a:ext cx="1630018" cy="182551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extBox 3">
            <a:extLst>
              <a:ext uri="{FF2B5EF4-FFF2-40B4-BE49-F238E27FC236}">
                <a16:creationId xmlns:a16="http://schemas.microsoft.com/office/drawing/2014/main" id="{C14597E5-F424-A9E4-497B-71BFBBFCBB56}"/>
              </a:ext>
            </a:extLst>
          </p:cNvPr>
          <p:cNvSpPr txBox="1">
            <a:spLocks noGrp="1" noChangeArrowheads="1"/>
          </p:cNvSpPr>
          <p:nvPr>
            <p:ph type="title" idx="4294967295"/>
          </p:nvPr>
        </p:nvSpPr>
        <p:spPr bwMode="auto">
          <a:xfrm>
            <a:off x="293688" y="268288"/>
            <a:ext cx="8850312" cy="460375"/>
          </a:xfrm>
          <a:prstGeom prst="rect">
            <a:avLst/>
          </a:prstGeom>
          <a:noFill/>
          <a:ln>
            <a:noFill/>
            <a:prstDash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Slide title goes here</a:t>
            </a:r>
          </a:p>
        </p:txBody>
      </p:sp>
      <p:sp>
        <p:nvSpPr>
          <p:cNvPr id="8194" name="TextBox 4">
            <a:extLst>
              <a:ext uri="{FF2B5EF4-FFF2-40B4-BE49-F238E27FC236}">
                <a16:creationId xmlns:a16="http://schemas.microsoft.com/office/drawing/2014/main" id="{2B9CC657-2D2C-3A8E-7003-46A875E9D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3688" y="1087438"/>
            <a:ext cx="8501062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Content here. Ero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consecus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poris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re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nimusto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ent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fugiaepre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porrovitio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temolenime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nonseratur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am et,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etur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Poressi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tisque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pe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vendis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eum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nus rem sit,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omnihictia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cuptassed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magnat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volupta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dolor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sae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et pos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dolorro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excepra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quos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aut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ium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seris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as es di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temque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il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idus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si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beaquo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magnam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quiaspello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tem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ulparum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rendaer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feratioreria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dolupta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tibusan</a:t>
            </a: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 tempos </a:t>
            </a:r>
            <a:r>
              <a:rPr lang="en-US" alt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maionse</a:t>
            </a: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Bullet here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Bullet here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Bullet here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Bullet here</a:t>
            </a:r>
          </a:p>
          <a:p>
            <a:pPr eaLnBrk="1" hangingPunct="1">
              <a:spcBef>
                <a:spcPct val="0"/>
              </a:spcBef>
            </a:pPr>
            <a:r>
              <a:rPr lang="en-US" altLang="en-US" sz="1800" dirty="0">
                <a:latin typeface="Arial" panose="020B0604020202020204" pitchFamily="34" charset="0"/>
                <a:cs typeface="Arial" panose="020B0604020202020204" pitchFamily="34" charset="0"/>
              </a:rPr>
              <a:t>Bullet here</a:t>
            </a:r>
          </a:p>
          <a:p>
            <a:pPr eaLnBrk="1" hangingPunct="1">
              <a:spcBef>
                <a:spcPct val="0"/>
              </a:spcBef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blank box for alt text purposes -logo" descr="Logo with text: University of Maryland Strategic Partnership MPowering the State">
            <a:extLst>
              <a:ext uri="{FF2B5EF4-FFF2-40B4-BE49-F238E27FC236}">
                <a16:creationId xmlns:a16="http://schemas.microsoft.com/office/drawing/2014/main" id="{BBFC8BD0-B31D-68D7-9A44-740DFE0948B1}"/>
              </a:ext>
            </a:extLst>
          </p:cNvPr>
          <p:cNvSpPr/>
          <p:nvPr/>
        </p:nvSpPr>
        <p:spPr>
          <a:xfrm>
            <a:off x="7161637" y="5961050"/>
            <a:ext cx="1919541" cy="565393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blank box for alt text purposes - URL" descr="Footer art with text: mpower.maryland.edu">
            <a:extLst>
              <a:ext uri="{FF2B5EF4-FFF2-40B4-BE49-F238E27FC236}">
                <a16:creationId xmlns:a16="http://schemas.microsoft.com/office/drawing/2014/main" id="{39B12F5D-8F93-A465-A657-94404AC6A268}"/>
              </a:ext>
            </a:extLst>
          </p:cNvPr>
          <p:cNvSpPr/>
          <p:nvPr/>
        </p:nvSpPr>
        <p:spPr>
          <a:xfrm>
            <a:off x="7494104" y="6589711"/>
            <a:ext cx="1630018" cy="265001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theme/theme1.xml><?xml version="1.0" encoding="utf-8"?>
<a:theme xmlns:a="http://schemas.openxmlformats.org/drawingml/2006/main" name="MPowering the State 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Powering the State 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MPowering the State 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UMB-Police-PPT-TEMPLATE.potx</Template>
  <TotalTime>172</TotalTime>
  <Words>156</Words>
  <Application>Microsoft Macintosh PowerPoint</Application>
  <PresentationFormat>On-screen Show (4:3)</PresentationFormat>
  <Paragraphs>24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MPowering the State 1</vt:lpstr>
      <vt:lpstr>MPowering the State 2</vt:lpstr>
      <vt:lpstr>MPowering the State 3</vt:lpstr>
      <vt:lpstr>Title Here   DATE</vt:lpstr>
      <vt:lpstr>Slide title here</vt:lpstr>
      <vt:lpstr>Slide title goes here</vt:lpstr>
    </vt:vector>
  </TitlesOfParts>
  <Manager/>
  <Company>University of Maryland</Company>
  <LinksUpToDate>false</LinksUpToDate>
  <SharedDoc>false</SharedDoc>
  <HyperlinkBase>https://mpower.maryland.edu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UM MPowering the State Presentation</dc:title>
  <dc:subject>UM MPowering the State Presentation</dc:subject>
  <dc:creator>UM Stategic Partnerhsip MPowering the State</dc:creator>
  <cp:keywords/>
  <dc:description/>
  <cp:lastModifiedBy>La Vita, Ananda</cp:lastModifiedBy>
  <cp:revision>14</cp:revision>
  <dcterms:created xsi:type="dcterms:W3CDTF">2013-09-30T16:31:44Z</dcterms:created>
  <dcterms:modified xsi:type="dcterms:W3CDTF">2026-03-04T21:54:49Z</dcterms:modified>
  <cp:category/>
</cp:coreProperties>
</file>