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66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8" r:id="rId11"/>
    <p:sldMasterId id="2147483670" r:id="rId12"/>
    <p:sldMasterId id="2147483672" r:id="rId13"/>
    <p:sldMasterId id="2147483674" r:id="rId14"/>
    <p:sldMasterId id="2147483676" r:id="rId15"/>
  </p:sldMasterIdLst>
  <p:sldIdLst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29"/>
    <p:restoredTop sz="94649"/>
  </p:normalViewPr>
  <p:slideViewPr>
    <p:cSldViewPr snapToGrid="0">
      <p:cViewPr varScale="1">
        <p:scale>
          <a:sx n="128" d="100"/>
          <a:sy n="128" d="100"/>
        </p:scale>
        <p:origin x="200" y="1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 Vita, Ananda" userId="3ebe7548-d070-426d-abb4-f1c765502eb0" providerId="ADAL" clId="{9CE389C1-D90F-51B2-8FB3-532E9E363B71}"/>
    <pc:docChg chg="undo custSel addSld delSld modSld addMainMaster delMainMaster modMainMaster">
      <pc:chgData name="La Vita, Ananda" userId="3ebe7548-d070-426d-abb4-f1c765502eb0" providerId="ADAL" clId="{9CE389C1-D90F-51B2-8FB3-532E9E363B71}" dt="2026-03-04T21:36:01.456" v="752" actId="1076"/>
      <pc:docMkLst>
        <pc:docMk/>
      </pc:docMkLst>
      <pc:sldChg chg="addSp modSp new mod">
        <pc:chgData name="La Vita, Ananda" userId="3ebe7548-d070-426d-abb4-f1c765502eb0" providerId="ADAL" clId="{9CE389C1-D90F-51B2-8FB3-532E9E363B71}" dt="2026-03-04T21:32:32.593" v="725" actId="962"/>
        <pc:sldMkLst>
          <pc:docMk/>
          <pc:sldMk cId="1561428479" sldId="258"/>
        </pc:sldMkLst>
        <pc:spChg chg="add mod ord">
          <ac:chgData name="La Vita, Ananda" userId="3ebe7548-d070-426d-abb4-f1c765502eb0" providerId="ADAL" clId="{9CE389C1-D90F-51B2-8FB3-532E9E363B71}" dt="2026-03-04T21:32:32.593" v="725" actId="962"/>
          <ac:spMkLst>
            <pc:docMk/>
            <pc:sldMk cId="1561428479" sldId="258"/>
            <ac:spMk id="4" creationId="{0E424C8E-44BF-3487-44B2-7FE7C3FAD15C}"/>
          </ac:spMkLst>
        </pc:spChg>
      </pc:sldChg>
      <pc:sldChg chg="addSp delSp modSp new mod">
        <pc:chgData name="La Vita, Ananda" userId="3ebe7548-d070-426d-abb4-f1c765502eb0" providerId="ADAL" clId="{9CE389C1-D90F-51B2-8FB3-532E9E363B71}" dt="2026-03-04T21:32:42.899" v="726" actId="962"/>
        <pc:sldMkLst>
          <pc:docMk/>
          <pc:sldMk cId="3045274559" sldId="259"/>
        </pc:sldMkLst>
        <pc:spChg chg="add mod">
          <ac:chgData name="La Vita, Ananda" userId="3ebe7548-d070-426d-abb4-f1c765502eb0" providerId="ADAL" clId="{9CE389C1-D90F-51B2-8FB3-532E9E363B71}" dt="2026-03-04T21:32:42.899" v="726" actId="962"/>
          <ac:spMkLst>
            <pc:docMk/>
            <pc:sldMk cId="3045274559" sldId="259"/>
            <ac:spMk id="6" creationId="{C7A11732-5F60-461E-E2C6-50D85D399467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2:49.211" v="727" actId="962"/>
        <pc:sldMkLst>
          <pc:docMk/>
          <pc:sldMk cId="3471950982" sldId="260"/>
        </pc:sldMkLst>
        <pc:spChg chg="add mod">
          <ac:chgData name="La Vita, Ananda" userId="3ebe7548-d070-426d-abb4-f1c765502eb0" providerId="ADAL" clId="{9CE389C1-D90F-51B2-8FB3-532E9E363B71}" dt="2026-03-04T21:32:49.211" v="727" actId="962"/>
          <ac:spMkLst>
            <pc:docMk/>
            <pc:sldMk cId="3471950982" sldId="260"/>
            <ac:spMk id="4" creationId="{76DB0043-A146-EA1B-E378-83ACD7822244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3:08.405" v="728" actId="962"/>
        <pc:sldMkLst>
          <pc:docMk/>
          <pc:sldMk cId="2867827940" sldId="261"/>
        </pc:sldMkLst>
        <pc:spChg chg="add mod">
          <ac:chgData name="La Vita, Ananda" userId="3ebe7548-d070-426d-abb4-f1c765502eb0" providerId="ADAL" clId="{9CE389C1-D90F-51B2-8FB3-532E9E363B71}" dt="2026-03-04T21:33:08.405" v="728" actId="962"/>
          <ac:spMkLst>
            <pc:docMk/>
            <pc:sldMk cId="2867827940" sldId="261"/>
            <ac:spMk id="4" creationId="{D3989AC0-4544-AD03-823C-14DAAAB8E566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3:14.345" v="730" actId="962"/>
        <pc:sldMkLst>
          <pc:docMk/>
          <pc:sldMk cId="1902251859" sldId="262"/>
        </pc:sldMkLst>
        <pc:spChg chg="add mod ord">
          <ac:chgData name="La Vita, Ananda" userId="3ebe7548-d070-426d-abb4-f1c765502eb0" providerId="ADAL" clId="{9CE389C1-D90F-51B2-8FB3-532E9E363B71}" dt="2026-03-04T21:33:14.345" v="730" actId="962"/>
          <ac:spMkLst>
            <pc:docMk/>
            <pc:sldMk cId="1902251859" sldId="262"/>
            <ac:spMk id="4" creationId="{9F663B2F-DAA8-F701-DA00-61FDA756EBBC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3:19.817" v="732" actId="962"/>
        <pc:sldMkLst>
          <pc:docMk/>
          <pc:sldMk cId="4256678710" sldId="263"/>
        </pc:sldMkLst>
        <pc:spChg chg="add mod">
          <ac:chgData name="La Vita, Ananda" userId="3ebe7548-d070-426d-abb4-f1c765502eb0" providerId="ADAL" clId="{9CE389C1-D90F-51B2-8FB3-532E9E363B71}" dt="2026-03-04T21:33:19.817" v="732" actId="962"/>
          <ac:spMkLst>
            <pc:docMk/>
            <pc:sldMk cId="4256678710" sldId="263"/>
            <ac:spMk id="4" creationId="{D5408273-D80E-36FA-A7DA-C2E1B75E596D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3:38.078" v="734" actId="962"/>
        <pc:sldMkLst>
          <pc:docMk/>
          <pc:sldMk cId="2310477071" sldId="264"/>
        </pc:sldMkLst>
        <pc:spChg chg="add mod ord">
          <ac:chgData name="La Vita, Ananda" userId="3ebe7548-d070-426d-abb4-f1c765502eb0" providerId="ADAL" clId="{9CE389C1-D90F-51B2-8FB3-532E9E363B71}" dt="2026-03-04T21:33:38.078" v="734" actId="962"/>
          <ac:spMkLst>
            <pc:docMk/>
            <pc:sldMk cId="2310477071" sldId="264"/>
            <ac:spMk id="4" creationId="{A4F6C452-298C-1880-876D-4F817F7FDDC9}"/>
          </ac:spMkLst>
        </pc:spChg>
        <pc:spChg chg="add mod">
          <ac:chgData name="La Vita, Ananda" userId="3ebe7548-d070-426d-abb4-f1c765502eb0" providerId="ADAL" clId="{9CE389C1-D90F-51B2-8FB3-532E9E363B71}" dt="2026-03-04T21:33:32.773" v="733" actId="962"/>
          <ac:spMkLst>
            <pc:docMk/>
            <pc:sldMk cId="2310477071" sldId="264"/>
            <ac:spMk id="5" creationId="{E6B56973-7803-FA88-1AA1-4EF0CEA1909F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3:54.766" v="737" actId="962"/>
        <pc:sldMkLst>
          <pc:docMk/>
          <pc:sldMk cId="2093856002" sldId="265"/>
        </pc:sldMkLst>
        <pc:spChg chg="add mod ord">
          <ac:chgData name="La Vita, Ananda" userId="3ebe7548-d070-426d-abb4-f1c765502eb0" providerId="ADAL" clId="{9CE389C1-D90F-51B2-8FB3-532E9E363B71}" dt="2026-03-04T21:33:44.886" v="735" actId="962"/>
          <ac:spMkLst>
            <pc:docMk/>
            <pc:sldMk cId="2093856002" sldId="265"/>
            <ac:spMk id="4" creationId="{62231C56-CDC0-AECC-E601-3E2F16077007}"/>
          </ac:spMkLst>
        </pc:spChg>
        <pc:spChg chg="add mod">
          <ac:chgData name="La Vita, Ananda" userId="3ebe7548-d070-426d-abb4-f1c765502eb0" providerId="ADAL" clId="{9CE389C1-D90F-51B2-8FB3-532E9E363B71}" dt="2026-03-04T21:33:54.766" v="737" actId="962"/>
          <ac:spMkLst>
            <pc:docMk/>
            <pc:sldMk cId="2093856002" sldId="265"/>
            <ac:spMk id="5" creationId="{EC23EBD8-418D-1A80-2ED0-CCF1B49FF5DD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4:12.769" v="739" actId="962"/>
        <pc:sldMkLst>
          <pc:docMk/>
          <pc:sldMk cId="4288044449" sldId="266"/>
        </pc:sldMkLst>
        <pc:spChg chg="add mod ord">
          <ac:chgData name="La Vita, Ananda" userId="3ebe7548-d070-426d-abb4-f1c765502eb0" providerId="ADAL" clId="{9CE389C1-D90F-51B2-8FB3-532E9E363B71}" dt="2026-03-04T21:34:07.035" v="738" actId="962"/>
          <ac:spMkLst>
            <pc:docMk/>
            <pc:sldMk cId="4288044449" sldId="266"/>
            <ac:spMk id="4" creationId="{D4430238-EFD8-6E29-B8BF-B3639BFE5635}"/>
          </ac:spMkLst>
        </pc:spChg>
        <pc:spChg chg="add mod">
          <ac:chgData name="La Vita, Ananda" userId="3ebe7548-d070-426d-abb4-f1c765502eb0" providerId="ADAL" clId="{9CE389C1-D90F-51B2-8FB3-532E9E363B71}" dt="2026-03-04T21:34:12.769" v="739" actId="962"/>
          <ac:spMkLst>
            <pc:docMk/>
            <pc:sldMk cId="4288044449" sldId="266"/>
            <ac:spMk id="5" creationId="{F695CE8A-3A84-A2B9-3EEF-F22E7A006730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4:33.450" v="743" actId="962"/>
        <pc:sldMkLst>
          <pc:docMk/>
          <pc:sldMk cId="4243333027" sldId="267"/>
        </pc:sldMkLst>
        <pc:spChg chg="add mod ord">
          <ac:chgData name="La Vita, Ananda" userId="3ebe7548-d070-426d-abb4-f1c765502eb0" providerId="ADAL" clId="{9CE389C1-D90F-51B2-8FB3-532E9E363B71}" dt="2026-03-04T21:34:21.159" v="740" actId="962"/>
          <ac:spMkLst>
            <pc:docMk/>
            <pc:sldMk cId="4243333027" sldId="267"/>
            <ac:spMk id="4" creationId="{CE1A4ABC-1BD1-998A-4FC1-CECE21F92846}"/>
          </ac:spMkLst>
        </pc:spChg>
        <pc:spChg chg="add mod">
          <ac:chgData name="La Vita, Ananda" userId="3ebe7548-d070-426d-abb4-f1c765502eb0" providerId="ADAL" clId="{9CE389C1-D90F-51B2-8FB3-532E9E363B71}" dt="2026-03-04T21:34:33.450" v="743" actId="962"/>
          <ac:spMkLst>
            <pc:docMk/>
            <pc:sldMk cId="4243333027" sldId="267"/>
            <ac:spMk id="5" creationId="{99F3E435-9B08-853C-E8B3-7EA44D69BB42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6:01.456" v="752" actId="1076"/>
        <pc:sldMkLst>
          <pc:docMk/>
          <pc:sldMk cId="2004921015" sldId="268"/>
        </pc:sldMkLst>
        <pc:spChg chg="add mod">
          <ac:chgData name="La Vita, Ananda" userId="3ebe7548-d070-426d-abb4-f1c765502eb0" providerId="ADAL" clId="{9CE389C1-D90F-51B2-8FB3-532E9E363B71}" dt="2026-03-04T21:36:01.456" v="752" actId="1076"/>
          <ac:spMkLst>
            <pc:docMk/>
            <pc:sldMk cId="2004921015" sldId="268"/>
            <ac:spMk id="4" creationId="{14E31D00-F0E4-BF24-992B-55C46D40A3D4}"/>
          </ac:spMkLst>
        </pc:spChg>
        <pc:spChg chg="add mod">
          <ac:chgData name="La Vita, Ananda" userId="3ebe7548-d070-426d-abb4-f1c765502eb0" providerId="ADAL" clId="{9CE389C1-D90F-51B2-8FB3-532E9E363B71}" dt="2026-03-04T21:34:55.692" v="745" actId="962"/>
          <ac:spMkLst>
            <pc:docMk/>
            <pc:sldMk cId="2004921015" sldId="268"/>
            <ac:spMk id="5" creationId="{AE38C6E5-3A39-0614-792C-51EE85C7997C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5:03.545" v="746" actId="962"/>
        <pc:sldMkLst>
          <pc:docMk/>
          <pc:sldMk cId="3497930046" sldId="269"/>
        </pc:sldMkLst>
        <pc:spChg chg="add mod ord">
          <ac:chgData name="La Vita, Ananda" userId="3ebe7548-d070-426d-abb4-f1c765502eb0" providerId="ADAL" clId="{9CE389C1-D90F-51B2-8FB3-532E9E363B71}" dt="2026-03-04T21:35:03.545" v="746" actId="962"/>
          <ac:spMkLst>
            <pc:docMk/>
            <pc:sldMk cId="3497930046" sldId="269"/>
            <ac:spMk id="4" creationId="{4D45C31B-BA8D-F622-99AE-6F75FF62F811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5:11.078" v="748" actId="962"/>
        <pc:sldMkLst>
          <pc:docMk/>
          <pc:sldMk cId="1696880045" sldId="270"/>
        </pc:sldMkLst>
        <pc:spChg chg="add mod ord">
          <ac:chgData name="La Vita, Ananda" userId="3ebe7548-d070-426d-abb4-f1c765502eb0" providerId="ADAL" clId="{9CE389C1-D90F-51B2-8FB3-532E9E363B71}" dt="2026-03-04T21:35:11.078" v="748" actId="962"/>
          <ac:spMkLst>
            <pc:docMk/>
            <pc:sldMk cId="1696880045" sldId="270"/>
            <ac:spMk id="4" creationId="{604AB503-E6B4-3937-939A-324422C7118C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5:16.332" v="749" actId="962"/>
        <pc:sldMkLst>
          <pc:docMk/>
          <pc:sldMk cId="132200649" sldId="271"/>
        </pc:sldMkLst>
        <pc:spChg chg="add mod">
          <ac:chgData name="La Vita, Ananda" userId="3ebe7548-d070-426d-abb4-f1c765502eb0" providerId="ADAL" clId="{9CE389C1-D90F-51B2-8FB3-532E9E363B71}" dt="2026-03-04T21:35:16.332" v="749" actId="962"/>
          <ac:spMkLst>
            <pc:docMk/>
            <pc:sldMk cId="132200649" sldId="271"/>
            <ac:spMk id="4" creationId="{406153F9-F1C9-0C5F-E602-D1C2F8540F8D}"/>
          </ac:spMkLst>
        </pc:spChg>
      </pc:sldChg>
      <pc:sldChg chg="addSp modSp new mod">
        <pc:chgData name="La Vita, Ananda" userId="3ebe7548-d070-426d-abb4-f1c765502eb0" providerId="ADAL" clId="{9CE389C1-D90F-51B2-8FB3-532E9E363B71}" dt="2026-03-04T21:35:20.645" v="751" actId="962"/>
        <pc:sldMkLst>
          <pc:docMk/>
          <pc:sldMk cId="1923793012" sldId="272"/>
        </pc:sldMkLst>
        <pc:spChg chg="add mod">
          <ac:chgData name="La Vita, Ananda" userId="3ebe7548-d070-426d-abb4-f1c765502eb0" providerId="ADAL" clId="{9CE389C1-D90F-51B2-8FB3-532E9E363B71}" dt="2026-03-04T21:35:20.645" v="751" actId="962"/>
          <ac:spMkLst>
            <pc:docMk/>
            <pc:sldMk cId="1923793012" sldId="272"/>
            <ac:spMk id="4" creationId="{161D13E9-DFCA-E7BF-1D20-3684747C36C1}"/>
          </ac:spMkLst>
        </pc:spChg>
      </pc:sldChg>
      <pc:sldChg chg="new del">
        <pc:chgData name="La Vita, Ananda" userId="3ebe7548-d070-426d-abb4-f1c765502eb0" providerId="ADAL" clId="{9CE389C1-D90F-51B2-8FB3-532E9E363B71}" dt="2026-03-04T21:32:07.390" v="723" actId="2696"/>
        <pc:sldMkLst>
          <pc:docMk/>
          <pc:sldMk cId="2622000644" sldId="273"/>
        </pc:sldMkLst>
      </pc:sldChg>
      <pc:sldChg chg="new del">
        <pc:chgData name="La Vita, Ananda" userId="3ebe7548-d070-426d-abb4-f1c765502eb0" providerId="ADAL" clId="{9CE389C1-D90F-51B2-8FB3-532E9E363B71}" dt="2026-03-04T21:31:54.796" v="721" actId="680"/>
        <pc:sldMkLst>
          <pc:docMk/>
          <pc:sldMk cId="4176875715" sldId="273"/>
        </pc:sldMkLst>
      </pc:sldChg>
      <pc:sldMasterChg chg="modSp mod modSldLayout">
        <pc:chgData name="La Vita, Ananda" userId="3ebe7548-d070-426d-abb4-f1c765502eb0" providerId="ADAL" clId="{9CE389C1-D90F-51B2-8FB3-532E9E363B71}" dt="2026-02-09T22:21:54.992" v="590" actId="13244"/>
        <pc:sldMasterMkLst>
          <pc:docMk/>
          <pc:sldMasterMk cId="3239477256" sldId="2147483648"/>
        </pc:sldMasterMkLst>
        <pc:picChg chg="mod ord">
          <ac:chgData name="La Vita, Ananda" userId="3ebe7548-d070-426d-abb4-f1c765502eb0" providerId="ADAL" clId="{9CE389C1-D90F-51B2-8FB3-532E9E363B71}" dt="2026-02-09T22:21:54.992" v="590" actId="13244"/>
          <ac:picMkLst>
            <pc:docMk/>
            <pc:sldMasterMk cId="3239477256" sldId="2147483648"/>
            <ac:picMk id="5" creationId="{D6437453-094A-EBAE-3F36-91BE63399685}"/>
          </ac:picMkLst>
        </pc:picChg>
        <pc:picChg chg="mod modVis">
          <ac:chgData name="La Vita, Ananda" userId="3ebe7548-d070-426d-abb4-f1c765502eb0" providerId="ADAL" clId="{9CE389C1-D90F-51B2-8FB3-532E9E363B71}" dt="2026-02-09T22:21:34.277" v="589" actId="14429"/>
          <ac:picMkLst>
            <pc:docMk/>
            <pc:sldMasterMk cId="3239477256" sldId="2147483648"/>
            <ac:picMk id="7" creationId="{915F09FE-F3AD-A7DC-A852-8E585DB0B412}"/>
          </ac:picMkLst>
        </pc:picChg>
      </pc:sldMasterChg>
      <pc:sldMasterChg chg="modSp mod modSldLayout">
        <pc:chgData name="La Vita, Ananda" userId="3ebe7548-d070-426d-abb4-f1c765502eb0" providerId="ADAL" clId="{9CE389C1-D90F-51B2-8FB3-532E9E363B71}" dt="2026-03-04T21:24:29.006" v="660" actId="478"/>
        <pc:sldMasterMkLst>
          <pc:docMk/>
          <pc:sldMasterMk cId="2061847314" sldId="2147483650"/>
        </pc:sldMasterMkLst>
        <pc:sldLayoutChg chg="addSp delSp modSp mod">
          <pc:chgData name="La Vita, Ananda" userId="3ebe7548-d070-426d-abb4-f1c765502eb0" providerId="ADAL" clId="{9CE389C1-D90F-51B2-8FB3-532E9E363B71}" dt="2026-03-04T21:24:29.006" v="660" actId="478"/>
          <pc:sldLayoutMkLst>
            <pc:docMk/>
            <pc:sldMasterMk cId="2061847314" sldId="2147483650"/>
            <pc:sldLayoutMk cId="3249232474" sldId="2147483651"/>
          </pc:sldLayoutMkLst>
          <pc:spChg chg="add del mod">
            <ac:chgData name="La Vita, Ananda" userId="3ebe7548-d070-426d-abb4-f1c765502eb0" providerId="ADAL" clId="{9CE389C1-D90F-51B2-8FB3-532E9E363B71}" dt="2026-03-04T21:24:29.006" v="660" actId="478"/>
            <ac:spMkLst>
              <pc:docMk/>
              <pc:sldMasterMk cId="2061847314" sldId="2147483650"/>
              <pc:sldLayoutMk cId="3249232474" sldId="2147483651"/>
              <ac:spMk id="4" creationId="{B343C674-956C-6413-25D1-F8BD0A240C9F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5:04.769" v="661" actId="478"/>
        <pc:sldMasterMkLst>
          <pc:docMk/>
          <pc:sldMasterMk cId="1421605551" sldId="2147483652"/>
        </pc:sldMasterMkLst>
        <pc:picChg chg="mod ord">
          <ac:chgData name="La Vita, Ananda" userId="3ebe7548-d070-426d-abb4-f1c765502eb0" providerId="ADAL" clId="{9CE389C1-D90F-51B2-8FB3-532E9E363B71}" dt="2026-02-09T22:23:26.348" v="595" actId="13244"/>
          <ac:picMkLst>
            <pc:docMk/>
            <pc:sldMasterMk cId="1421605551" sldId="2147483652"/>
            <ac:picMk id="4" creationId="{F0D4FD71-E434-445C-5477-E64F198C714B}"/>
          </ac:picMkLst>
        </pc:picChg>
        <pc:sldLayoutChg chg="addSp delSp modSp mod">
          <pc:chgData name="La Vita, Ananda" userId="3ebe7548-d070-426d-abb4-f1c765502eb0" providerId="ADAL" clId="{9CE389C1-D90F-51B2-8FB3-532E9E363B71}" dt="2026-03-04T21:25:04.769" v="661" actId="478"/>
          <pc:sldLayoutMkLst>
            <pc:docMk/>
            <pc:sldMasterMk cId="1421605551" sldId="2147483652"/>
            <pc:sldLayoutMk cId="3659447633" sldId="2147483653"/>
          </pc:sldLayoutMkLst>
          <pc:spChg chg="add del mod">
            <ac:chgData name="La Vita, Ananda" userId="3ebe7548-d070-426d-abb4-f1c765502eb0" providerId="ADAL" clId="{9CE389C1-D90F-51B2-8FB3-532E9E363B71}" dt="2026-03-04T21:25:04.769" v="661" actId="478"/>
            <ac:spMkLst>
              <pc:docMk/>
              <pc:sldMasterMk cId="1421605551" sldId="2147483652"/>
              <pc:sldLayoutMk cId="3659447633" sldId="2147483653"/>
              <ac:spMk id="4" creationId="{351C49C3-BF53-1544-4CC7-968FFEDEB108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5:32.462" v="662" actId="478"/>
        <pc:sldMasterMkLst>
          <pc:docMk/>
          <pc:sldMasterMk cId="3936175876" sldId="2147483654"/>
        </pc:sldMasterMkLst>
        <pc:sldLayoutChg chg="addSp delSp modSp mod">
          <pc:chgData name="La Vita, Ananda" userId="3ebe7548-d070-426d-abb4-f1c765502eb0" providerId="ADAL" clId="{9CE389C1-D90F-51B2-8FB3-532E9E363B71}" dt="2026-03-04T21:25:32.462" v="662" actId="478"/>
          <pc:sldLayoutMkLst>
            <pc:docMk/>
            <pc:sldMasterMk cId="3936175876" sldId="2147483654"/>
            <pc:sldLayoutMk cId="823769450" sldId="2147483655"/>
          </pc:sldLayoutMkLst>
          <pc:spChg chg="add del mod">
            <ac:chgData name="La Vita, Ananda" userId="3ebe7548-d070-426d-abb4-f1c765502eb0" providerId="ADAL" clId="{9CE389C1-D90F-51B2-8FB3-532E9E363B71}" dt="2026-03-04T21:25:32.462" v="662" actId="478"/>
            <ac:spMkLst>
              <pc:docMk/>
              <pc:sldMasterMk cId="3936175876" sldId="2147483654"/>
              <pc:sldLayoutMk cId="823769450" sldId="2147483655"/>
              <ac:spMk id="4" creationId="{3913F338-4C2D-E60C-4944-CE9CA1CFB417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6:33.372" v="669" actId="478"/>
        <pc:sldMasterMkLst>
          <pc:docMk/>
          <pc:sldMasterMk cId="1147068374" sldId="2147483656"/>
        </pc:sldMasterMkLst>
        <pc:sldLayoutChg chg="addSp delSp modSp mod">
          <pc:chgData name="La Vita, Ananda" userId="3ebe7548-d070-426d-abb4-f1c765502eb0" providerId="ADAL" clId="{9CE389C1-D90F-51B2-8FB3-532E9E363B71}" dt="2026-03-04T21:26:33.372" v="669" actId="478"/>
          <pc:sldLayoutMkLst>
            <pc:docMk/>
            <pc:sldMasterMk cId="1147068374" sldId="2147483656"/>
            <pc:sldLayoutMk cId="3150148662" sldId="2147483657"/>
          </pc:sldLayoutMkLst>
          <pc:spChg chg="add del mod">
            <ac:chgData name="La Vita, Ananda" userId="3ebe7548-d070-426d-abb4-f1c765502eb0" providerId="ADAL" clId="{9CE389C1-D90F-51B2-8FB3-532E9E363B71}" dt="2026-03-04T21:26:33.372" v="669" actId="478"/>
            <ac:spMkLst>
              <pc:docMk/>
              <pc:sldMasterMk cId="1147068374" sldId="2147483656"/>
              <pc:sldLayoutMk cId="3150148662" sldId="2147483657"/>
              <ac:spMk id="4" creationId="{23C530E8-474C-C0B8-7F82-F3277DA3F236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7:02.929" v="670" actId="478"/>
        <pc:sldMasterMkLst>
          <pc:docMk/>
          <pc:sldMasterMk cId="2457221049" sldId="2147483658"/>
        </pc:sldMasterMkLst>
        <pc:sldLayoutChg chg="addSp delSp modSp mod">
          <pc:chgData name="La Vita, Ananda" userId="3ebe7548-d070-426d-abb4-f1c765502eb0" providerId="ADAL" clId="{9CE389C1-D90F-51B2-8FB3-532E9E363B71}" dt="2026-03-04T21:27:02.929" v="670" actId="478"/>
          <pc:sldLayoutMkLst>
            <pc:docMk/>
            <pc:sldMasterMk cId="2457221049" sldId="2147483658"/>
            <pc:sldLayoutMk cId="2159253772" sldId="2147483659"/>
          </pc:sldLayoutMkLst>
          <pc:spChg chg="add del mod ord">
            <ac:chgData name="La Vita, Ananda" userId="3ebe7548-d070-426d-abb4-f1c765502eb0" providerId="ADAL" clId="{9CE389C1-D90F-51B2-8FB3-532E9E363B71}" dt="2026-03-04T21:27:02.929" v="670" actId="478"/>
            <ac:spMkLst>
              <pc:docMk/>
              <pc:sldMasterMk cId="2457221049" sldId="2147483658"/>
              <pc:sldLayoutMk cId="2159253772" sldId="2147483659"/>
              <ac:spMk id="4" creationId="{44921135-E2D4-FCE2-F4CD-0A5DC8FC3110}"/>
            </ac:spMkLst>
          </pc:spChg>
          <pc:spChg chg="add del mod">
            <ac:chgData name="La Vita, Ananda" userId="3ebe7548-d070-426d-abb4-f1c765502eb0" providerId="ADAL" clId="{9CE389C1-D90F-51B2-8FB3-532E9E363B71}" dt="2026-03-04T21:27:02.929" v="670" actId="478"/>
            <ac:spMkLst>
              <pc:docMk/>
              <pc:sldMasterMk cId="2457221049" sldId="2147483658"/>
              <pc:sldLayoutMk cId="2159253772" sldId="2147483659"/>
              <ac:spMk id="5" creationId="{53CBA5B8-9CC2-DA28-21DC-95FEFE2A4EA4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8:07.807" v="671" actId="478"/>
        <pc:sldMasterMkLst>
          <pc:docMk/>
          <pc:sldMasterMk cId="3194256134" sldId="2147483660"/>
        </pc:sldMasterMkLst>
        <pc:sldLayoutChg chg="addSp delSp modSp mod">
          <pc:chgData name="La Vita, Ananda" userId="3ebe7548-d070-426d-abb4-f1c765502eb0" providerId="ADAL" clId="{9CE389C1-D90F-51B2-8FB3-532E9E363B71}" dt="2026-03-04T21:28:07.807" v="671" actId="478"/>
          <pc:sldLayoutMkLst>
            <pc:docMk/>
            <pc:sldMasterMk cId="3194256134" sldId="2147483660"/>
            <pc:sldLayoutMk cId="3691543425" sldId="2147483661"/>
          </pc:sldLayoutMkLst>
          <pc:spChg chg="add del mod ord">
            <ac:chgData name="La Vita, Ananda" userId="3ebe7548-d070-426d-abb4-f1c765502eb0" providerId="ADAL" clId="{9CE389C1-D90F-51B2-8FB3-532E9E363B71}" dt="2026-03-04T21:28:07.807" v="671" actId="478"/>
            <ac:spMkLst>
              <pc:docMk/>
              <pc:sldMasterMk cId="3194256134" sldId="2147483660"/>
              <pc:sldLayoutMk cId="3691543425" sldId="2147483661"/>
              <ac:spMk id="4" creationId="{65A09AB7-9D27-1E97-6DB9-177BF5227EAC}"/>
            </ac:spMkLst>
          </pc:spChg>
          <pc:spChg chg="add del mod">
            <ac:chgData name="La Vita, Ananda" userId="3ebe7548-d070-426d-abb4-f1c765502eb0" providerId="ADAL" clId="{9CE389C1-D90F-51B2-8FB3-532E9E363B71}" dt="2026-03-04T21:28:07.807" v="671" actId="478"/>
            <ac:spMkLst>
              <pc:docMk/>
              <pc:sldMasterMk cId="3194256134" sldId="2147483660"/>
              <pc:sldLayoutMk cId="3691543425" sldId="2147483661"/>
              <ac:spMk id="5" creationId="{0F169F7E-209C-CC29-F2AF-8A2DDB2A299F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8:44.654" v="672" actId="478"/>
        <pc:sldMasterMkLst>
          <pc:docMk/>
          <pc:sldMasterMk cId="2321704165" sldId="2147483662"/>
        </pc:sldMasterMkLst>
        <pc:picChg chg="mod ord">
          <ac:chgData name="La Vita, Ananda" userId="3ebe7548-d070-426d-abb4-f1c765502eb0" providerId="ADAL" clId="{9CE389C1-D90F-51B2-8FB3-532E9E363B71}" dt="2026-02-09T22:32:18.970" v="613" actId="13244"/>
          <ac:picMkLst>
            <pc:docMk/>
            <pc:sldMasterMk cId="2321704165" sldId="2147483662"/>
            <ac:picMk id="4" creationId="{D0BBACC4-8DF0-9E82-32EB-E95EE0B87A22}"/>
          </ac:picMkLst>
        </pc:picChg>
        <pc:picChg chg="mod ord">
          <ac:chgData name="La Vita, Ananda" userId="3ebe7548-d070-426d-abb4-f1c765502eb0" providerId="ADAL" clId="{9CE389C1-D90F-51B2-8FB3-532E9E363B71}" dt="2026-02-09T22:32:16.844" v="612" actId="13244"/>
          <ac:picMkLst>
            <pc:docMk/>
            <pc:sldMasterMk cId="2321704165" sldId="2147483662"/>
            <ac:picMk id="8" creationId="{2B10117C-1037-1A4F-3E15-4BE222FE5A9D}"/>
          </ac:picMkLst>
        </pc:picChg>
        <pc:sldLayoutChg chg="addSp delSp modSp mod">
          <pc:chgData name="La Vita, Ananda" userId="3ebe7548-d070-426d-abb4-f1c765502eb0" providerId="ADAL" clId="{9CE389C1-D90F-51B2-8FB3-532E9E363B71}" dt="2026-03-04T21:28:44.654" v="672" actId="478"/>
          <pc:sldLayoutMkLst>
            <pc:docMk/>
            <pc:sldMasterMk cId="2321704165" sldId="2147483662"/>
            <pc:sldLayoutMk cId="132908005" sldId="2147483663"/>
          </pc:sldLayoutMkLst>
          <pc:spChg chg="add del mod ord">
            <ac:chgData name="La Vita, Ananda" userId="3ebe7548-d070-426d-abb4-f1c765502eb0" providerId="ADAL" clId="{9CE389C1-D90F-51B2-8FB3-532E9E363B71}" dt="2026-03-04T21:28:44.654" v="672" actId="478"/>
            <ac:spMkLst>
              <pc:docMk/>
              <pc:sldMasterMk cId="2321704165" sldId="2147483662"/>
              <pc:sldLayoutMk cId="132908005" sldId="2147483663"/>
              <ac:spMk id="4" creationId="{916F644A-02F0-3BA1-FD3E-23DC53EAFEE3}"/>
            </ac:spMkLst>
          </pc:spChg>
          <pc:spChg chg="add del mod">
            <ac:chgData name="La Vita, Ananda" userId="3ebe7548-d070-426d-abb4-f1c765502eb0" providerId="ADAL" clId="{9CE389C1-D90F-51B2-8FB3-532E9E363B71}" dt="2026-03-04T21:28:44.654" v="672" actId="478"/>
            <ac:spMkLst>
              <pc:docMk/>
              <pc:sldMasterMk cId="2321704165" sldId="2147483662"/>
              <pc:sldLayoutMk cId="132908005" sldId="2147483663"/>
              <ac:spMk id="5" creationId="{AE06FA55-9AB0-8144-5D95-2F232FC8DA65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9:00.579" v="673" actId="478"/>
        <pc:sldMasterMkLst>
          <pc:docMk/>
          <pc:sldMasterMk cId="2439671506" sldId="2147483664"/>
        </pc:sldMasterMkLst>
        <pc:sldLayoutChg chg="addSp delSp modSp mod">
          <pc:chgData name="La Vita, Ananda" userId="3ebe7548-d070-426d-abb4-f1c765502eb0" providerId="ADAL" clId="{9CE389C1-D90F-51B2-8FB3-532E9E363B71}" dt="2026-03-04T21:29:00.579" v="673" actId="478"/>
          <pc:sldLayoutMkLst>
            <pc:docMk/>
            <pc:sldMasterMk cId="2439671506" sldId="2147483664"/>
            <pc:sldLayoutMk cId="3222198608" sldId="2147483665"/>
          </pc:sldLayoutMkLst>
          <pc:spChg chg="add del mod ord">
            <ac:chgData name="La Vita, Ananda" userId="3ebe7548-d070-426d-abb4-f1c765502eb0" providerId="ADAL" clId="{9CE389C1-D90F-51B2-8FB3-532E9E363B71}" dt="2026-03-04T21:29:00.579" v="673" actId="478"/>
            <ac:spMkLst>
              <pc:docMk/>
              <pc:sldMasterMk cId="2439671506" sldId="2147483664"/>
              <pc:sldLayoutMk cId="3222198608" sldId="2147483665"/>
              <ac:spMk id="4" creationId="{C5C4A9C5-5BDF-07A2-FA4B-3B9C68D8CC98}"/>
            </ac:spMkLst>
          </pc:spChg>
          <pc:spChg chg="add del mod">
            <ac:chgData name="La Vita, Ananda" userId="3ebe7548-d070-426d-abb4-f1c765502eb0" providerId="ADAL" clId="{9CE389C1-D90F-51B2-8FB3-532E9E363B71}" dt="2026-03-04T21:29:00.579" v="673" actId="478"/>
            <ac:spMkLst>
              <pc:docMk/>
              <pc:sldMasterMk cId="2439671506" sldId="2147483664"/>
              <pc:sldLayoutMk cId="3222198608" sldId="2147483665"/>
              <ac:spMk id="5" creationId="{C39B9F48-16ED-1B48-D96D-39916D445A56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6:09.531" v="668" actId="478"/>
        <pc:sldMasterMkLst>
          <pc:docMk/>
          <pc:sldMasterMk cId="1202035448" sldId="2147483666"/>
        </pc:sldMasterMkLst>
        <pc:sldLayoutChg chg="addSp delSp modSp mod">
          <pc:chgData name="La Vita, Ananda" userId="3ebe7548-d070-426d-abb4-f1c765502eb0" providerId="ADAL" clId="{9CE389C1-D90F-51B2-8FB3-532E9E363B71}" dt="2026-03-04T21:26:09.531" v="668" actId="478"/>
          <pc:sldLayoutMkLst>
            <pc:docMk/>
            <pc:sldMasterMk cId="1202035448" sldId="2147483666"/>
            <pc:sldLayoutMk cId="1175508118" sldId="2147483667"/>
          </pc:sldLayoutMkLst>
          <pc:spChg chg="mod">
            <ac:chgData name="La Vita, Ananda" userId="3ebe7548-d070-426d-abb4-f1c765502eb0" providerId="ADAL" clId="{9CE389C1-D90F-51B2-8FB3-532E9E363B71}" dt="2026-03-04T21:25:59.635" v="664" actId="1076"/>
            <ac:spMkLst>
              <pc:docMk/>
              <pc:sldMasterMk cId="1202035448" sldId="2147483666"/>
              <pc:sldLayoutMk cId="1175508118" sldId="2147483667"/>
              <ac:spMk id="2" creationId="{BB273CD3-1CBD-190B-0BC4-554BECC01775}"/>
            </ac:spMkLst>
          </pc:spChg>
          <pc:spChg chg="mod">
            <ac:chgData name="La Vita, Ananda" userId="3ebe7548-d070-426d-abb4-f1c765502eb0" providerId="ADAL" clId="{9CE389C1-D90F-51B2-8FB3-532E9E363B71}" dt="2026-03-04T21:26:05.183" v="667" actId="14100"/>
            <ac:spMkLst>
              <pc:docMk/>
              <pc:sldMasterMk cId="1202035448" sldId="2147483666"/>
              <pc:sldLayoutMk cId="1175508118" sldId="2147483667"/>
              <ac:spMk id="3" creationId="{39BDD63E-571F-5DFF-8076-7F5F7BCB9142}"/>
            </ac:spMkLst>
          </pc:spChg>
          <pc:spChg chg="add del mod ord">
            <ac:chgData name="La Vita, Ananda" userId="3ebe7548-d070-426d-abb4-f1c765502eb0" providerId="ADAL" clId="{9CE389C1-D90F-51B2-8FB3-532E9E363B71}" dt="2026-03-04T21:26:09.531" v="668" actId="478"/>
            <ac:spMkLst>
              <pc:docMk/>
              <pc:sldMasterMk cId="1202035448" sldId="2147483666"/>
              <pc:sldLayoutMk cId="1175508118" sldId="2147483667"/>
              <ac:spMk id="4" creationId="{D972755D-4079-55B9-ED2A-76D373CEBF64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9:30.356" v="674" actId="478"/>
        <pc:sldMasterMkLst>
          <pc:docMk/>
          <pc:sldMasterMk cId="831836048" sldId="2147483668"/>
        </pc:sldMasterMkLst>
        <pc:sldLayoutChg chg="addSp delSp modSp mod">
          <pc:chgData name="La Vita, Ananda" userId="3ebe7548-d070-426d-abb4-f1c765502eb0" providerId="ADAL" clId="{9CE389C1-D90F-51B2-8FB3-532E9E363B71}" dt="2026-03-04T21:29:30.356" v="674" actId="478"/>
          <pc:sldLayoutMkLst>
            <pc:docMk/>
            <pc:sldMasterMk cId="831836048" sldId="2147483668"/>
            <pc:sldLayoutMk cId="1456311157" sldId="2147483669"/>
          </pc:sldLayoutMkLst>
          <pc:spChg chg="add del mod">
            <ac:chgData name="La Vita, Ananda" userId="3ebe7548-d070-426d-abb4-f1c765502eb0" providerId="ADAL" clId="{9CE389C1-D90F-51B2-8FB3-532E9E363B71}" dt="2026-03-04T21:29:30.356" v="674" actId="478"/>
            <ac:spMkLst>
              <pc:docMk/>
              <pc:sldMasterMk cId="831836048" sldId="2147483668"/>
              <pc:sldLayoutMk cId="1456311157" sldId="2147483669"/>
              <ac:spMk id="4" creationId="{76BA9487-7231-76A9-6EAD-1EBE1D8CAFFE}"/>
            </ac:spMkLst>
          </pc:spChg>
          <pc:spChg chg="add del mod">
            <ac:chgData name="La Vita, Ananda" userId="3ebe7548-d070-426d-abb4-f1c765502eb0" providerId="ADAL" clId="{9CE389C1-D90F-51B2-8FB3-532E9E363B71}" dt="2026-03-04T21:29:30.356" v="674" actId="478"/>
            <ac:spMkLst>
              <pc:docMk/>
              <pc:sldMasterMk cId="831836048" sldId="2147483668"/>
              <pc:sldLayoutMk cId="1456311157" sldId="2147483669"/>
              <ac:spMk id="5" creationId="{EA2BA3B4-9672-530E-8F66-0617664D3F03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29:48.513" v="675" actId="478"/>
        <pc:sldMasterMkLst>
          <pc:docMk/>
          <pc:sldMasterMk cId="4282130510" sldId="2147483670"/>
        </pc:sldMasterMkLst>
        <pc:sldLayoutChg chg="addSp delSp modSp mod">
          <pc:chgData name="La Vita, Ananda" userId="3ebe7548-d070-426d-abb4-f1c765502eb0" providerId="ADAL" clId="{9CE389C1-D90F-51B2-8FB3-532E9E363B71}" dt="2026-03-04T21:29:48.513" v="675" actId="478"/>
          <pc:sldLayoutMkLst>
            <pc:docMk/>
            <pc:sldMasterMk cId="4282130510" sldId="2147483670"/>
            <pc:sldLayoutMk cId="3284195831" sldId="2147483671"/>
          </pc:sldLayoutMkLst>
          <pc:spChg chg="add del mod ord">
            <ac:chgData name="La Vita, Ananda" userId="3ebe7548-d070-426d-abb4-f1c765502eb0" providerId="ADAL" clId="{9CE389C1-D90F-51B2-8FB3-532E9E363B71}" dt="2026-03-04T21:29:48.513" v="675" actId="478"/>
            <ac:spMkLst>
              <pc:docMk/>
              <pc:sldMasterMk cId="4282130510" sldId="2147483670"/>
              <pc:sldLayoutMk cId="3284195831" sldId="2147483671"/>
              <ac:spMk id="4" creationId="{C30736E8-760C-134F-D888-5DF4C79F4958}"/>
            </ac:spMkLst>
          </pc:spChg>
        </pc:sldLayoutChg>
      </pc:sldMasterChg>
      <pc:sldMasterChg chg="modSldLayout">
        <pc:chgData name="La Vita, Ananda" userId="3ebe7548-d070-426d-abb4-f1c765502eb0" providerId="ADAL" clId="{9CE389C1-D90F-51B2-8FB3-532E9E363B71}" dt="2026-03-04T21:30:16.623" v="678" actId="478"/>
        <pc:sldMasterMkLst>
          <pc:docMk/>
          <pc:sldMasterMk cId="714835749" sldId="2147483672"/>
        </pc:sldMasterMkLst>
        <pc:sldLayoutChg chg="delSp modSp mod">
          <pc:chgData name="La Vita, Ananda" userId="3ebe7548-d070-426d-abb4-f1c765502eb0" providerId="ADAL" clId="{9CE389C1-D90F-51B2-8FB3-532E9E363B71}" dt="2026-03-04T21:30:16.623" v="678" actId="478"/>
          <pc:sldLayoutMkLst>
            <pc:docMk/>
            <pc:sldMasterMk cId="714835749" sldId="2147483672"/>
            <pc:sldLayoutMk cId="2639423344" sldId="2147483673"/>
          </pc:sldLayoutMkLst>
          <pc:picChg chg="del mod modVis">
            <ac:chgData name="La Vita, Ananda" userId="3ebe7548-d070-426d-abb4-f1c765502eb0" providerId="ADAL" clId="{9CE389C1-D90F-51B2-8FB3-532E9E363B71}" dt="2026-03-04T21:30:16.623" v="678" actId="478"/>
            <ac:picMkLst>
              <pc:docMk/>
              <pc:sldMasterMk cId="714835749" sldId="2147483672"/>
              <pc:sldLayoutMk cId="2639423344" sldId="2147483673"/>
              <ac:picMk id="4" creationId="{89388443-067D-1403-3B94-73622796E5E1}"/>
            </ac:picMkLst>
          </pc:pic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31:15.141" v="718" actId="478"/>
        <pc:sldMasterMkLst>
          <pc:docMk/>
          <pc:sldMasterMk cId="1759195678" sldId="2147483674"/>
        </pc:sldMasterMkLst>
        <pc:spChg chg="mod">
          <ac:chgData name="La Vita, Ananda" userId="3ebe7548-d070-426d-abb4-f1c765502eb0" providerId="ADAL" clId="{9CE389C1-D90F-51B2-8FB3-532E9E363B71}" dt="2026-03-04T21:30:50.843" v="686" actId="14100"/>
          <ac:spMkLst>
            <pc:docMk/>
            <pc:sldMasterMk cId="1759195678" sldId="2147483674"/>
            <ac:spMk id="2" creationId="{5009B41C-75DA-ED99-2696-9A3E8DDAB60D}"/>
          </ac:spMkLst>
        </pc:spChg>
        <pc:sldLayoutChg chg="addSp delSp modSp mod">
          <pc:chgData name="La Vita, Ananda" userId="3ebe7548-d070-426d-abb4-f1c765502eb0" providerId="ADAL" clId="{9CE389C1-D90F-51B2-8FB3-532E9E363B71}" dt="2026-03-04T21:31:15.141" v="718" actId="478"/>
          <pc:sldLayoutMkLst>
            <pc:docMk/>
            <pc:sldMasterMk cId="1759195678" sldId="2147483674"/>
            <pc:sldLayoutMk cId="4139957052" sldId="2147483675"/>
          </pc:sldLayoutMkLst>
          <pc:spChg chg="mod">
            <ac:chgData name="La Vita, Ananda" userId="3ebe7548-d070-426d-abb4-f1c765502eb0" providerId="ADAL" clId="{9CE389C1-D90F-51B2-8FB3-532E9E363B71}" dt="2026-03-04T21:31:11.440" v="717" actId="1036"/>
            <ac:spMkLst>
              <pc:docMk/>
              <pc:sldMasterMk cId="1759195678" sldId="2147483674"/>
              <pc:sldLayoutMk cId="4139957052" sldId="2147483675"/>
              <ac:spMk id="2" creationId="{DF622F4D-8EE9-CD7A-7B8B-74E9AD8CFDD2}"/>
            </ac:spMkLst>
          </pc:spChg>
          <pc:spChg chg="mod">
            <ac:chgData name="La Vita, Ananda" userId="3ebe7548-d070-426d-abb4-f1c765502eb0" providerId="ADAL" clId="{9CE389C1-D90F-51B2-8FB3-532E9E363B71}" dt="2026-03-04T21:31:11.440" v="717" actId="1036"/>
            <ac:spMkLst>
              <pc:docMk/>
              <pc:sldMasterMk cId="1759195678" sldId="2147483674"/>
              <pc:sldLayoutMk cId="4139957052" sldId="2147483675"/>
              <ac:spMk id="3" creationId="{C1F80CB6-DA8D-4B0E-BB62-B482EF56D594}"/>
            </ac:spMkLst>
          </pc:spChg>
          <pc:spChg chg="add del mod">
            <ac:chgData name="La Vita, Ananda" userId="3ebe7548-d070-426d-abb4-f1c765502eb0" providerId="ADAL" clId="{9CE389C1-D90F-51B2-8FB3-532E9E363B71}" dt="2026-03-04T21:31:15.141" v="718" actId="478"/>
            <ac:spMkLst>
              <pc:docMk/>
              <pc:sldMasterMk cId="1759195678" sldId="2147483674"/>
              <pc:sldLayoutMk cId="4139957052" sldId="2147483675"/>
              <ac:spMk id="4" creationId="{CD6814BE-4C66-5737-C1C1-82C10235E3B9}"/>
            </ac:spMkLst>
          </pc:spChg>
        </pc:sldLayoutChg>
      </pc:sldMasterChg>
      <pc:sldMasterChg chg="modSp mod modSldLayout">
        <pc:chgData name="La Vita, Ananda" userId="3ebe7548-d070-426d-abb4-f1c765502eb0" providerId="ADAL" clId="{9CE389C1-D90F-51B2-8FB3-532E9E363B71}" dt="2026-03-04T21:31:28.598" v="719" actId="478"/>
        <pc:sldMasterMkLst>
          <pc:docMk/>
          <pc:sldMasterMk cId="1136558833" sldId="2147483676"/>
        </pc:sldMasterMkLst>
        <pc:sldLayoutChg chg="addSp delSp modSp mod">
          <pc:chgData name="La Vita, Ananda" userId="3ebe7548-d070-426d-abb4-f1c765502eb0" providerId="ADAL" clId="{9CE389C1-D90F-51B2-8FB3-532E9E363B71}" dt="2026-03-04T21:31:28.598" v="719" actId="478"/>
          <pc:sldLayoutMkLst>
            <pc:docMk/>
            <pc:sldMasterMk cId="1136558833" sldId="2147483676"/>
            <pc:sldLayoutMk cId="3409919452" sldId="2147483677"/>
          </pc:sldLayoutMkLst>
          <pc:spChg chg="add del mod">
            <ac:chgData name="La Vita, Ananda" userId="3ebe7548-d070-426d-abb4-f1c765502eb0" providerId="ADAL" clId="{9CE389C1-D90F-51B2-8FB3-532E9E363B71}" dt="2026-03-04T21:31:28.598" v="719" actId="478"/>
            <ac:spMkLst>
              <pc:docMk/>
              <pc:sldMasterMk cId="1136558833" sldId="2147483676"/>
              <pc:sldLayoutMk cId="3409919452" sldId="2147483677"/>
              <ac:spMk id="4" creationId="{0D67EE53-6AA7-AB37-2F0E-30ED2922B65E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04704360-20A4-16C8-ABA5-5B3D4FA19A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57591" y="286280"/>
            <a:ext cx="2880415" cy="8096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3D233B-F545-D5B7-7A49-9830CCCCF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38130"/>
            <a:ext cx="9144000" cy="98542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3F80D-648A-C1B1-D77C-F4A5EBBC7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0656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82887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5383D-B948-E36C-8962-736B17FA7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691F1D-2B85-6E1B-396D-4A2844E24B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8984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219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31B70-D1AF-7E8B-A2CD-016130B2E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0338" y="1122363"/>
            <a:ext cx="74576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69BDA-C543-3049-80AA-980FE3FE27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0338" y="3602038"/>
            <a:ext cx="74576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6311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069D0-7522-7C6F-5652-8C80F2F35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659E3-61EC-AD96-187A-3BF82D35A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95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B22DA-0552-1218-0356-2BE0145B4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4903"/>
            <a:ext cx="9144000" cy="104505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DFE5E-1B04-9593-D718-639BFD9F5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942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22F4D-8EE9-CD7A-7B8B-74E9AD8CF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486"/>
            <a:ext cx="9144000" cy="100530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80CB6-DA8D-4B0E-BB62-B482EF56D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98863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39957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9EDB3-CDFC-5F72-B31F-054CFBBBD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4721"/>
            <a:ext cx="9144000" cy="10152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CBCA25-059A-CF35-2581-3FDE94DD1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9919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1555B-E725-8D68-0E45-16FCF49EE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84783"/>
            <a:ext cx="9144000" cy="10251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7D5FAD-F947-8673-A4D6-1A605D26B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49232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37C9B-0505-193A-E982-EAC96AB7A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6504" y="1122363"/>
            <a:ext cx="683149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28972-14E1-B9E7-068F-5AEC24F709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502" y="3602038"/>
            <a:ext cx="68314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59447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78B2-F4DE-9088-B3F6-72247C08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23172"/>
            <a:ext cx="9144000" cy="152766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53945A-B7A6-0B52-25D3-42DBFDEFB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07716"/>
            <a:ext cx="9144000" cy="10594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2376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73CD3-1CBD-190B-0BC4-554BECC01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925"/>
            <a:ext cx="9144000" cy="134323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BDD63E-571F-5DFF-8076-7F5F7BCB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07234"/>
            <a:ext cx="9144000" cy="1343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75508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9CB12-049C-6873-5169-BE70974D5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1068" y="1122363"/>
            <a:ext cx="757693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26AFBC-41B0-BDD2-9A87-20F288D6E8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070" y="3602038"/>
            <a:ext cx="757693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5014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1FB53-F33B-A72D-AD0D-EE1B9ADDC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565" y="2802110"/>
            <a:ext cx="9144000" cy="125378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EC4B0-DB19-840A-098E-BDE8ACF3A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565" y="414796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25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BEF0-AD14-6DE9-0D8B-E7A9DC0B5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20E06D-3550-D227-8087-5A32C1DDE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543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F0F8-7BDC-8EB4-3462-1B6AE67C1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0809"/>
            <a:ext cx="9144000" cy="200915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A7989E-A26D-3A5F-2C9E-49AAD39B9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jp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">
            <a:extLst>
              <a:ext uri="{FF2B5EF4-FFF2-40B4-BE49-F238E27FC236}">
                <a16:creationId xmlns:a16="http://schemas.microsoft.com/office/drawing/2014/main" id="{915F09FE-F3AD-A7DC-A852-8E585DB0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D6437453-094A-EBAE-3F36-91BE633996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557591" y="286280"/>
            <a:ext cx="2880415" cy="80961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76E971-AF54-D9C6-0029-9F1E0C4C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79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54897-49D2-CB9F-DF29-6EAC1C049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39786"/>
            <a:ext cx="10515600" cy="1870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947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 descr="Background graphic with 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8CC06FEE-7E96-F731-3982-64DD37A6E2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5FCC43FC-99F5-A6AB-2A13-C84DB2CA9E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73821" y="365125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7E3AA5-7C35-E26E-ACA3-0DF6CA20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0316"/>
            <a:ext cx="70137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DDA029-CA4A-4A13-F2DE-3AB3E3D03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10816"/>
            <a:ext cx="10515600" cy="223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967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 descr="Background graphic with 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73A12CE6-C111-925A-CFC6-A582B8A329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743BC906-AC03-467C-686C-64B9C99169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77466" y="5897154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F11E9E-59C1-8551-319A-E916E084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695" y="365125"/>
            <a:ext cx="787510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A7945-B588-AE21-4DE3-7D0F48ECA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78695" y="1845503"/>
            <a:ext cx="7875104" cy="3640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183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 descr="A picture containing circle, white, design&#10;&#10;Description automatically generated">
            <a:extLst>
              <a:ext uri="{FF2B5EF4-FFF2-40B4-BE49-F238E27FC236}">
                <a16:creationId xmlns:a16="http://schemas.microsoft.com/office/drawing/2014/main" id="{2AFD67AC-2174-B828-7B03-A372687CD1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D30CC838-A6D2-BC0F-936C-DA8CE6DD25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846460" y="793373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DAC865-C622-0C18-ABAF-59AEF234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87EE9-EA32-6934-E4CC-2F24D6411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30217"/>
            <a:ext cx="10515600" cy="2946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213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BBDD30B3-BF0E-7F19-A5A0-CF43D62C8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C7807B2D-FC00-9079-E974-41A6223E9B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9996" y="419934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1FC41-E56D-6F91-48A7-D3D6E9AEC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30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98001-EEE4-CB5A-A75F-30C59657D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833549"/>
            <a:ext cx="10515600" cy="2448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4835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FE255E0E-6993-B2E1-BF00-B6292A84C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09B41C-75DA-ED99-2696-9A3E8DDA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66677-5851-9ED6-13EE-015D274E6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90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48EBF59B-1FB2-B215-F2CC-32A54D7D37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54721" y="5960685"/>
            <a:ext cx="2499079" cy="7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EFC452EA-1834-D285-868B-474204535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185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C473F0-C047-D655-4B2A-F09D784C7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97C44-8945-59DE-189F-A8339181A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80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4E6D8E2A-5DF3-76B7-3DA7-8EA6C7C8B2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77466" y="5897154"/>
            <a:ext cx="2499079" cy="7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5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BE003A35-CF12-8FD5-5A10-72D3DE656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07F549-D244-5C42-345C-0A57B9B30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9A4AE-46DC-06BC-F24A-7059F6B99C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554550"/>
            <a:ext cx="10515600" cy="2209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EE95BD4D-3327-3CC3-9C9F-25F247A276C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75643" y="5906299"/>
            <a:ext cx="2880415" cy="8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4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023A2900-50A9-DB52-A549-A4E9874D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60095-63FF-0393-F321-A0A09934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5530" y="375064"/>
            <a:ext cx="7358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9BB63-AE79-755C-70A0-8E904998E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5528" y="1825625"/>
            <a:ext cx="7358271" cy="3183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F0D4FD71-E434-445C-5477-E64F198C714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77466" y="5897154"/>
            <a:ext cx="2499079" cy="7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0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F38AB4B7-8B2A-69E1-DD29-5BCC93972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884BBE-0B26-ABF9-C885-50ED054C4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59239"/>
            <a:ext cx="10515600" cy="907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EDB76-E6F7-F485-8138-1D02D1404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114799"/>
            <a:ext cx="7823811" cy="2062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E9B66316-6319-9A5D-EEA1-47A99E94B2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77466" y="5897154"/>
            <a:ext cx="2499079" cy="7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7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D5BD6AAE-3C11-4E2A-390D-BFC0E6C06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9817"/>
            <a:ext cx="12192000" cy="6828183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7673229B-7D7A-C2B0-76BC-155AD926C8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0544" y="365125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4EEA48-8C18-388E-E501-9F4D3E39C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544" y="16472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7D77F-1364-C0A0-6EAC-0EB7A230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0544" y="3107773"/>
            <a:ext cx="10515600" cy="2478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2035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>
            <a:extLst>
              <a:ext uri="{FF2B5EF4-FFF2-40B4-BE49-F238E27FC236}">
                <a16:creationId xmlns:a16="http://schemas.microsoft.com/office/drawing/2014/main" id="{DE10A667-8966-E1D3-563F-BED2C0E7B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EC4CCB-4022-7693-1923-E243A6B9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8450" y="365125"/>
            <a:ext cx="783534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7EB2D-641F-15B2-AF53-5444C4606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8452" y="1825625"/>
            <a:ext cx="7835348" cy="3813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8F7368CC-EBB2-9ABB-39D8-6055335C5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77466" y="5897154"/>
            <a:ext cx="2499079" cy="70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06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 descr="Background graphic with 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858ACDCA-FA50-E858-8649-BD414DC844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7A08FB2C-ECD3-B8AD-E8D5-4461496FDB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862482" y="1332946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EA89DE-1E56-EEB1-6150-AB34069BD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41460"/>
            <a:ext cx="10515600" cy="8050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B67CC-1C01-0C0A-EF16-C9544E395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746529"/>
            <a:ext cx="10515600" cy="2205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722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 descr="Background graphic with footer text: respect and integrity; well-being and sustainability; equity and justice; and innovation and discovery. &#9;">
            <a:extLst>
              <a:ext uri="{FF2B5EF4-FFF2-40B4-BE49-F238E27FC236}">
                <a16:creationId xmlns:a16="http://schemas.microsoft.com/office/drawing/2014/main" id="{155F2587-428D-15C8-691B-12A9008C65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763ACB9E-5482-4CEB-598D-FC3CFDF7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0849" y="325477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0C8F1-D839-4C8B-D455-6B5783E9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78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408B2-DAB3-95D8-6331-A392D4FBDC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008382"/>
            <a:ext cx="10515600" cy="2040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2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ckground" descr="Background graphic with 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2B10117C-1037-1A4F-3E15-4BE222FE5A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logo" descr="University of Maryland Health Sciences and Human Services Library logo">
            <a:extLst>
              <a:ext uri="{FF2B5EF4-FFF2-40B4-BE49-F238E27FC236}">
                <a16:creationId xmlns:a16="http://schemas.microsoft.com/office/drawing/2014/main" id="{D0BBACC4-8DF0-9E82-32EB-E95EE0B87A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988622" y="329822"/>
            <a:ext cx="2499079" cy="70242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F7ABFE-BCBE-8A4A-2E66-24DCB301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7338" y="1359451"/>
            <a:ext cx="92864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AB395-C95C-19F3-5799-9340E7096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7338" y="2885431"/>
            <a:ext cx="9286461" cy="3048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170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0E424C8E-44BF-3487-44B2-7FE7C3FAD15C}"/>
              </a:ext>
            </a:extLst>
          </p:cNvPr>
          <p:cNvSpPr/>
          <p:nvPr/>
        </p:nvSpPr>
        <p:spPr>
          <a:xfrm>
            <a:off x="8516471" y="227106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1670E-F654-9F9C-D26A-039C035B02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3E42CD-A85C-5759-17E0-662B9D6B97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28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CE1A4ABC-1BD1-998A-4FC1-CECE21F92846}"/>
              </a:ext>
            </a:extLst>
          </p:cNvPr>
          <p:cNvSpPr/>
          <p:nvPr/>
        </p:nvSpPr>
        <p:spPr>
          <a:xfrm>
            <a:off x="9144000" y="276161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F07DA8-714B-9736-1BF3-4FBE7EE668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E22184-DD31-767B-5A41-B0395F3F3C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blank box for alt text purposes - footer text" descr="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99F3E435-9B08-853C-E8B3-7EA44D69BB42}"/>
              </a:ext>
            </a:extLst>
          </p:cNvPr>
          <p:cNvSpPr/>
          <p:nvPr/>
        </p:nvSpPr>
        <p:spPr>
          <a:xfrm>
            <a:off x="576870" y="6192145"/>
            <a:ext cx="11040306" cy="48412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33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D0D0B-0B10-D026-398C-787D7C3F08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79D31-7F26-F13F-B8B6-C75FA3DA1E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14E31D00-F0E4-BF24-992B-55C46D40A3D4}"/>
              </a:ext>
            </a:extLst>
          </p:cNvPr>
          <p:cNvSpPr/>
          <p:nvPr/>
        </p:nvSpPr>
        <p:spPr>
          <a:xfrm>
            <a:off x="9105310" y="5848811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ank box for alt text purposes - side text" descr="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AE38C6E5-3A39-0614-792C-51EE85C7997C}"/>
              </a:ext>
            </a:extLst>
          </p:cNvPr>
          <p:cNvSpPr/>
          <p:nvPr/>
        </p:nvSpPr>
        <p:spPr>
          <a:xfrm>
            <a:off x="208654" y="2902760"/>
            <a:ext cx="1755157" cy="3675317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21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4D45C31B-BA8D-F622-99AE-6F75FF62F811}"/>
              </a:ext>
            </a:extLst>
          </p:cNvPr>
          <p:cNvSpPr/>
          <p:nvPr/>
        </p:nvSpPr>
        <p:spPr>
          <a:xfrm>
            <a:off x="4718944" y="711040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CB4D5-F5E8-DAC6-5846-7E657DEA53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2AA508-5CB0-0C26-1FA0-58D8A7D60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30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604AB503-E6B4-3937-939A-324422C7118C}"/>
              </a:ext>
            </a:extLst>
          </p:cNvPr>
          <p:cNvSpPr/>
          <p:nvPr/>
        </p:nvSpPr>
        <p:spPr>
          <a:xfrm>
            <a:off x="429583" y="337530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AB08A5-991B-A0B8-8CF2-1FB5076AB4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28260-A022-724E-A917-20BD7FEBEB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8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8989A-2DC2-DEDF-3C14-2366A58AEE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312606-D50E-A752-13E3-6466DA8859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406153F9-F1C9-0C5F-E602-D1C2F8540F8D}"/>
              </a:ext>
            </a:extLst>
          </p:cNvPr>
          <p:cNvSpPr/>
          <p:nvPr/>
        </p:nvSpPr>
        <p:spPr>
          <a:xfrm>
            <a:off x="8745100" y="5873026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0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41105-7B37-75A6-13F7-D3EA5DB1EE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018FAC-6D08-A4A9-5F23-C6AA8FA38E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161D13E9-DFCA-E7BF-1D20-3684747C36C1}"/>
              </a:ext>
            </a:extLst>
          </p:cNvPr>
          <p:cNvSpPr/>
          <p:nvPr/>
        </p:nvSpPr>
        <p:spPr>
          <a:xfrm>
            <a:off x="9039672" y="5811657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9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61BDC-55C4-989A-1489-6645BB47D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C27E4A-76D3-BE0F-68F8-8F49887803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C7A11732-5F60-461E-E2C6-50D85D399467}"/>
              </a:ext>
            </a:extLst>
          </p:cNvPr>
          <p:cNvSpPr/>
          <p:nvPr/>
        </p:nvSpPr>
        <p:spPr>
          <a:xfrm>
            <a:off x="8835590" y="5842381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7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C0358-030D-C928-796A-EFCA66F139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AFDC2-DD08-45D7-B01B-A1D476ACF6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76DB0043-A146-EA1B-E378-83ACD7822244}"/>
              </a:ext>
            </a:extLst>
          </p:cNvPr>
          <p:cNvSpPr/>
          <p:nvPr/>
        </p:nvSpPr>
        <p:spPr>
          <a:xfrm>
            <a:off x="9050383" y="5793286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50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2EE51-A41A-F1FD-BD66-A40BD705EB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A42A42-137C-EFA2-3266-1F68ECAAB1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D3989AC0-4544-AD03-823C-14DAAAB8E566}"/>
              </a:ext>
            </a:extLst>
          </p:cNvPr>
          <p:cNvSpPr/>
          <p:nvPr/>
        </p:nvSpPr>
        <p:spPr>
          <a:xfrm>
            <a:off x="8982876" y="5811696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27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9F663B2F-DAA8-F701-DA00-61FDA756EBBC}"/>
              </a:ext>
            </a:extLst>
          </p:cNvPr>
          <p:cNvSpPr/>
          <p:nvPr/>
        </p:nvSpPr>
        <p:spPr>
          <a:xfrm>
            <a:off x="323693" y="245516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8002B7-0989-EB9A-B229-E8CED309BA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54A82-90C6-C1E6-72B3-721238247C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51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0D525-EF8B-A99B-D87A-E74BB394C0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D9A912-72DD-E5EF-B23B-50A53C31DA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D5408273-D80E-36FA-A7DA-C2E1B75E596D}"/>
              </a:ext>
            </a:extLst>
          </p:cNvPr>
          <p:cNvSpPr/>
          <p:nvPr/>
        </p:nvSpPr>
        <p:spPr>
          <a:xfrm>
            <a:off x="8964466" y="5811697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78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A4F6C452-298C-1880-876D-4F817F7FDDC9}"/>
              </a:ext>
            </a:extLst>
          </p:cNvPr>
          <p:cNvSpPr/>
          <p:nvPr/>
        </p:nvSpPr>
        <p:spPr>
          <a:xfrm>
            <a:off x="8633073" y="1233560"/>
            <a:ext cx="2964329" cy="9562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988063-D3E4-B420-0D9D-9120118C51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6DEEA7-6694-D707-47F4-25CA0A5834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blank box for alt text purposes - footer text" descr="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E6B56973-7803-FA88-1AA1-4EF0CEA1909F}"/>
              </a:ext>
            </a:extLst>
          </p:cNvPr>
          <p:cNvSpPr/>
          <p:nvPr/>
        </p:nvSpPr>
        <p:spPr>
          <a:xfrm>
            <a:off x="159559" y="6247376"/>
            <a:ext cx="8812607" cy="35524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77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62231C56-CDC0-AECC-E601-3E2F16077007}"/>
              </a:ext>
            </a:extLst>
          </p:cNvPr>
          <p:cNvSpPr/>
          <p:nvPr/>
        </p:nvSpPr>
        <p:spPr>
          <a:xfrm>
            <a:off x="319119" y="233203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25D011-A6A3-56DD-5895-B4025358E8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3B517C-4E5C-E442-B86D-3D03C888D2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blank box for alt text purposes - footer text" descr="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EC23EBD8-418D-1A80-2ED0-CCF1B49FF5DD}"/>
              </a:ext>
            </a:extLst>
          </p:cNvPr>
          <p:cNvSpPr/>
          <p:nvPr/>
        </p:nvSpPr>
        <p:spPr>
          <a:xfrm>
            <a:off x="1524000" y="6376252"/>
            <a:ext cx="9144000" cy="30001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56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nk box for alt text purposes - logo" descr="University of Maryland Health Sciences and Human Services Library logo">
            <a:extLst>
              <a:ext uri="{FF2B5EF4-FFF2-40B4-BE49-F238E27FC236}">
                <a16:creationId xmlns:a16="http://schemas.microsoft.com/office/drawing/2014/main" id="{D4430238-EFD8-6E29-B8BF-B3639BFE5635}"/>
              </a:ext>
            </a:extLst>
          </p:cNvPr>
          <p:cNvSpPr/>
          <p:nvPr/>
        </p:nvSpPr>
        <p:spPr>
          <a:xfrm>
            <a:off x="8849428" y="245477"/>
            <a:ext cx="2754111" cy="88916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B22F12-B230-948F-23BB-D924713A48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1D6012-AAB7-2C78-E41A-FFC397D73C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blank box for alt text purposes - footer text" descr="Footer text: respect and integrity; well-being and sustainability; equity and justice; and innovation and discovery. ">
            <a:extLst>
              <a:ext uri="{FF2B5EF4-FFF2-40B4-BE49-F238E27FC236}">
                <a16:creationId xmlns:a16="http://schemas.microsoft.com/office/drawing/2014/main" id="{F695CE8A-3A84-A2B9-3EEF-F22E7A006730}"/>
              </a:ext>
            </a:extLst>
          </p:cNvPr>
          <p:cNvSpPr/>
          <p:nvPr/>
        </p:nvSpPr>
        <p:spPr>
          <a:xfrm>
            <a:off x="1524000" y="6259651"/>
            <a:ext cx="9144000" cy="300016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04444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 1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ustom Design 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Custom Design 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Custom Design 1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Custom Design 1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Custom Design 1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 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ustom Design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ustom Design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15</vt:i4>
      </vt:variant>
    </vt:vector>
  </HeadingPairs>
  <TitlesOfParts>
    <vt:vector size="33" baseType="lpstr">
      <vt:lpstr>Arial</vt:lpstr>
      <vt:lpstr>Calibri</vt:lpstr>
      <vt:lpstr>Calibri Light</vt:lpstr>
      <vt:lpstr>Custom Design 1</vt:lpstr>
      <vt:lpstr>Custom Design 2</vt:lpstr>
      <vt:lpstr>Custom Design 3</vt:lpstr>
      <vt:lpstr>Custom Design 4</vt:lpstr>
      <vt:lpstr>Custom Design 5</vt:lpstr>
      <vt:lpstr>Custom Design 6</vt:lpstr>
      <vt:lpstr>Custom Design 7</vt:lpstr>
      <vt:lpstr>Custom Design 8</vt:lpstr>
      <vt:lpstr>Custom Design 9</vt:lpstr>
      <vt:lpstr>Custom Design 10</vt:lpstr>
      <vt:lpstr>Custom Design 11</vt:lpstr>
      <vt:lpstr>Custom Design 12</vt:lpstr>
      <vt:lpstr>Custom Design 13</vt:lpstr>
      <vt:lpstr>Custom Design 14</vt:lpstr>
      <vt:lpstr>Custom Design 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University of Maryland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HSHSL Presentation</dc:title>
  <dc:subject/>
  <dc:creator>UM HSHSL</dc:creator>
  <cp:keywords>HSHSL</cp:keywords>
  <dc:description/>
  <cp:lastModifiedBy>La Vita, Ananda</cp:lastModifiedBy>
  <cp:revision>6</cp:revision>
  <dcterms:created xsi:type="dcterms:W3CDTF">2023-06-01T15:02:55Z</dcterms:created>
  <dcterms:modified xsi:type="dcterms:W3CDTF">2026-03-04T21:37:50Z</dcterms:modified>
  <cp:category/>
</cp:coreProperties>
</file>