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/>
    <p:restoredTop sz="94649"/>
  </p:normalViewPr>
  <p:slideViewPr>
    <p:cSldViewPr snapToGrid="0">
      <p:cViewPr varScale="1">
        <p:scale>
          <a:sx n="128" d="100"/>
          <a:sy n="128" d="100"/>
        </p:scale>
        <p:origin x="200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 Vita, Ananda" userId="3ebe7548-d070-426d-abb4-f1c765502eb0" providerId="ADAL" clId="{9CE389C1-D90F-51B2-8FB3-532E9E363B71}"/>
    <pc:docChg chg="undo custSel addSld delSld modSld addMainMaster delMainMaster modMainMaster">
      <pc:chgData name="La Vita, Ananda" userId="3ebe7548-d070-426d-abb4-f1c765502eb0" providerId="ADAL" clId="{9CE389C1-D90F-51B2-8FB3-532E9E363B71}" dt="2026-03-04T21:36:01.456" v="752" actId="1076"/>
      <pc:docMkLst>
        <pc:docMk/>
      </pc:docMkLst>
      <pc:sldChg chg="addSp modSp new mod">
        <pc:chgData name="La Vita, Ananda" userId="3ebe7548-d070-426d-abb4-f1c765502eb0" providerId="ADAL" clId="{9CE389C1-D90F-51B2-8FB3-532E9E363B71}" dt="2026-03-04T21:32:32.593" v="725" actId="962"/>
        <pc:sldMkLst>
          <pc:docMk/>
          <pc:sldMk cId="1561428479" sldId="258"/>
        </pc:sldMkLst>
        <pc:spChg chg="add mod ord">
          <ac:chgData name="La Vita, Ananda" userId="3ebe7548-d070-426d-abb4-f1c765502eb0" providerId="ADAL" clId="{9CE389C1-D90F-51B2-8FB3-532E9E363B71}" dt="2026-03-04T21:32:32.593" v="725" actId="962"/>
          <ac:spMkLst>
            <pc:docMk/>
            <pc:sldMk cId="1561428479" sldId="258"/>
            <ac:spMk id="4" creationId="{0E424C8E-44BF-3487-44B2-7FE7C3FAD15C}"/>
          </ac:spMkLst>
        </pc:spChg>
      </pc:sldChg>
      <pc:sldChg chg="addSp delSp modSp new mod">
        <pc:chgData name="La Vita, Ananda" userId="3ebe7548-d070-426d-abb4-f1c765502eb0" providerId="ADAL" clId="{9CE389C1-D90F-51B2-8FB3-532E9E363B71}" dt="2026-03-04T21:32:42.899" v="726" actId="962"/>
        <pc:sldMkLst>
          <pc:docMk/>
          <pc:sldMk cId="3045274559" sldId="259"/>
        </pc:sldMkLst>
        <pc:spChg chg="add mod">
          <ac:chgData name="La Vita, Ananda" userId="3ebe7548-d070-426d-abb4-f1c765502eb0" providerId="ADAL" clId="{9CE389C1-D90F-51B2-8FB3-532E9E363B71}" dt="2026-03-04T21:32:42.899" v="726" actId="962"/>
          <ac:spMkLst>
            <pc:docMk/>
            <pc:sldMk cId="3045274559" sldId="259"/>
            <ac:spMk id="6" creationId="{C7A11732-5F60-461E-E2C6-50D85D399467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2:49.211" v="727" actId="962"/>
        <pc:sldMkLst>
          <pc:docMk/>
          <pc:sldMk cId="3471950982" sldId="260"/>
        </pc:sldMkLst>
        <pc:spChg chg="add mod">
          <ac:chgData name="La Vita, Ananda" userId="3ebe7548-d070-426d-abb4-f1c765502eb0" providerId="ADAL" clId="{9CE389C1-D90F-51B2-8FB3-532E9E363B71}" dt="2026-03-04T21:32:49.211" v="727" actId="962"/>
          <ac:spMkLst>
            <pc:docMk/>
            <pc:sldMk cId="3471950982" sldId="260"/>
            <ac:spMk id="4" creationId="{76DB0043-A146-EA1B-E378-83ACD7822244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3:08.405" v="728" actId="962"/>
        <pc:sldMkLst>
          <pc:docMk/>
          <pc:sldMk cId="2867827940" sldId="261"/>
        </pc:sldMkLst>
        <pc:spChg chg="add mod">
          <ac:chgData name="La Vita, Ananda" userId="3ebe7548-d070-426d-abb4-f1c765502eb0" providerId="ADAL" clId="{9CE389C1-D90F-51B2-8FB3-532E9E363B71}" dt="2026-03-04T21:33:08.405" v="728" actId="962"/>
          <ac:spMkLst>
            <pc:docMk/>
            <pc:sldMk cId="2867827940" sldId="261"/>
            <ac:spMk id="4" creationId="{D3989AC0-4544-AD03-823C-14DAAAB8E566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3:14.345" v="730" actId="962"/>
        <pc:sldMkLst>
          <pc:docMk/>
          <pc:sldMk cId="1902251859" sldId="262"/>
        </pc:sldMkLst>
        <pc:spChg chg="add mod ord">
          <ac:chgData name="La Vita, Ananda" userId="3ebe7548-d070-426d-abb4-f1c765502eb0" providerId="ADAL" clId="{9CE389C1-D90F-51B2-8FB3-532E9E363B71}" dt="2026-03-04T21:33:14.345" v="730" actId="962"/>
          <ac:spMkLst>
            <pc:docMk/>
            <pc:sldMk cId="1902251859" sldId="262"/>
            <ac:spMk id="4" creationId="{9F663B2F-DAA8-F701-DA00-61FDA756EBBC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3:19.817" v="732" actId="962"/>
        <pc:sldMkLst>
          <pc:docMk/>
          <pc:sldMk cId="4256678710" sldId="263"/>
        </pc:sldMkLst>
        <pc:spChg chg="add mod">
          <ac:chgData name="La Vita, Ananda" userId="3ebe7548-d070-426d-abb4-f1c765502eb0" providerId="ADAL" clId="{9CE389C1-D90F-51B2-8FB3-532E9E363B71}" dt="2026-03-04T21:33:19.817" v="732" actId="962"/>
          <ac:spMkLst>
            <pc:docMk/>
            <pc:sldMk cId="4256678710" sldId="263"/>
            <ac:spMk id="4" creationId="{D5408273-D80E-36FA-A7DA-C2E1B75E596D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3:38.078" v="734" actId="962"/>
        <pc:sldMkLst>
          <pc:docMk/>
          <pc:sldMk cId="2310477071" sldId="264"/>
        </pc:sldMkLst>
        <pc:spChg chg="add mod ord">
          <ac:chgData name="La Vita, Ananda" userId="3ebe7548-d070-426d-abb4-f1c765502eb0" providerId="ADAL" clId="{9CE389C1-D90F-51B2-8FB3-532E9E363B71}" dt="2026-03-04T21:33:38.078" v="734" actId="962"/>
          <ac:spMkLst>
            <pc:docMk/>
            <pc:sldMk cId="2310477071" sldId="264"/>
            <ac:spMk id="4" creationId="{A4F6C452-298C-1880-876D-4F817F7FDDC9}"/>
          </ac:spMkLst>
        </pc:spChg>
        <pc:spChg chg="add mod">
          <ac:chgData name="La Vita, Ananda" userId="3ebe7548-d070-426d-abb4-f1c765502eb0" providerId="ADAL" clId="{9CE389C1-D90F-51B2-8FB3-532E9E363B71}" dt="2026-03-04T21:33:32.773" v="733" actId="962"/>
          <ac:spMkLst>
            <pc:docMk/>
            <pc:sldMk cId="2310477071" sldId="264"/>
            <ac:spMk id="5" creationId="{E6B56973-7803-FA88-1AA1-4EF0CEA1909F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3:54.766" v="737" actId="962"/>
        <pc:sldMkLst>
          <pc:docMk/>
          <pc:sldMk cId="2093856002" sldId="265"/>
        </pc:sldMkLst>
        <pc:spChg chg="add mod ord">
          <ac:chgData name="La Vita, Ananda" userId="3ebe7548-d070-426d-abb4-f1c765502eb0" providerId="ADAL" clId="{9CE389C1-D90F-51B2-8FB3-532E9E363B71}" dt="2026-03-04T21:33:44.886" v="735" actId="962"/>
          <ac:spMkLst>
            <pc:docMk/>
            <pc:sldMk cId="2093856002" sldId="265"/>
            <ac:spMk id="4" creationId="{62231C56-CDC0-AECC-E601-3E2F16077007}"/>
          </ac:spMkLst>
        </pc:spChg>
        <pc:spChg chg="add mod">
          <ac:chgData name="La Vita, Ananda" userId="3ebe7548-d070-426d-abb4-f1c765502eb0" providerId="ADAL" clId="{9CE389C1-D90F-51B2-8FB3-532E9E363B71}" dt="2026-03-04T21:33:54.766" v="737" actId="962"/>
          <ac:spMkLst>
            <pc:docMk/>
            <pc:sldMk cId="2093856002" sldId="265"/>
            <ac:spMk id="5" creationId="{EC23EBD8-418D-1A80-2ED0-CCF1B49FF5DD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4:12.769" v="739" actId="962"/>
        <pc:sldMkLst>
          <pc:docMk/>
          <pc:sldMk cId="4288044449" sldId="266"/>
        </pc:sldMkLst>
        <pc:spChg chg="add mod ord">
          <ac:chgData name="La Vita, Ananda" userId="3ebe7548-d070-426d-abb4-f1c765502eb0" providerId="ADAL" clId="{9CE389C1-D90F-51B2-8FB3-532E9E363B71}" dt="2026-03-04T21:34:07.035" v="738" actId="962"/>
          <ac:spMkLst>
            <pc:docMk/>
            <pc:sldMk cId="4288044449" sldId="266"/>
            <ac:spMk id="4" creationId="{D4430238-EFD8-6E29-B8BF-B3639BFE5635}"/>
          </ac:spMkLst>
        </pc:spChg>
        <pc:spChg chg="add mod">
          <ac:chgData name="La Vita, Ananda" userId="3ebe7548-d070-426d-abb4-f1c765502eb0" providerId="ADAL" clId="{9CE389C1-D90F-51B2-8FB3-532E9E363B71}" dt="2026-03-04T21:34:12.769" v="739" actId="962"/>
          <ac:spMkLst>
            <pc:docMk/>
            <pc:sldMk cId="4288044449" sldId="266"/>
            <ac:spMk id="5" creationId="{F695CE8A-3A84-A2B9-3EEF-F22E7A006730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4:33.450" v="743" actId="962"/>
        <pc:sldMkLst>
          <pc:docMk/>
          <pc:sldMk cId="4243333027" sldId="267"/>
        </pc:sldMkLst>
        <pc:spChg chg="add mod ord">
          <ac:chgData name="La Vita, Ananda" userId="3ebe7548-d070-426d-abb4-f1c765502eb0" providerId="ADAL" clId="{9CE389C1-D90F-51B2-8FB3-532E9E363B71}" dt="2026-03-04T21:34:21.159" v="740" actId="962"/>
          <ac:spMkLst>
            <pc:docMk/>
            <pc:sldMk cId="4243333027" sldId="267"/>
            <ac:spMk id="4" creationId="{CE1A4ABC-1BD1-998A-4FC1-CECE21F92846}"/>
          </ac:spMkLst>
        </pc:spChg>
        <pc:spChg chg="add mod">
          <ac:chgData name="La Vita, Ananda" userId="3ebe7548-d070-426d-abb4-f1c765502eb0" providerId="ADAL" clId="{9CE389C1-D90F-51B2-8FB3-532E9E363B71}" dt="2026-03-04T21:34:33.450" v="743" actId="962"/>
          <ac:spMkLst>
            <pc:docMk/>
            <pc:sldMk cId="4243333027" sldId="267"/>
            <ac:spMk id="5" creationId="{99F3E435-9B08-853C-E8B3-7EA44D69BB42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6:01.456" v="752" actId="1076"/>
        <pc:sldMkLst>
          <pc:docMk/>
          <pc:sldMk cId="2004921015" sldId="268"/>
        </pc:sldMkLst>
        <pc:spChg chg="add mod">
          <ac:chgData name="La Vita, Ananda" userId="3ebe7548-d070-426d-abb4-f1c765502eb0" providerId="ADAL" clId="{9CE389C1-D90F-51B2-8FB3-532E9E363B71}" dt="2026-03-04T21:36:01.456" v="752" actId="1076"/>
          <ac:spMkLst>
            <pc:docMk/>
            <pc:sldMk cId="2004921015" sldId="268"/>
            <ac:spMk id="4" creationId="{14E31D00-F0E4-BF24-992B-55C46D40A3D4}"/>
          </ac:spMkLst>
        </pc:spChg>
        <pc:spChg chg="add mod">
          <ac:chgData name="La Vita, Ananda" userId="3ebe7548-d070-426d-abb4-f1c765502eb0" providerId="ADAL" clId="{9CE389C1-D90F-51B2-8FB3-532E9E363B71}" dt="2026-03-04T21:34:55.692" v="745" actId="962"/>
          <ac:spMkLst>
            <pc:docMk/>
            <pc:sldMk cId="2004921015" sldId="268"/>
            <ac:spMk id="5" creationId="{AE38C6E5-3A39-0614-792C-51EE85C7997C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5:03.545" v="746" actId="962"/>
        <pc:sldMkLst>
          <pc:docMk/>
          <pc:sldMk cId="3497930046" sldId="269"/>
        </pc:sldMkLst>
        <pc:spChg chg="add mod ord">
          <ac:chgData name="La Vita, Ananda" userId="3ebe7548-d070-426d-abb4-f1c765502eb0" providerId="ADAL" clId="{9CE389C1-D90F-51B2-8FB3-532E9E363B71}" dt="2026-03-04T21:35:03.545" v="746" actId="962"/>
          <ac:spMkLst>
            <pc:docMk/>
            <pc:sldMk cId="3497930046" sldId="269"/>
            <ac:spMk id="4" creationId="{4D45C31B-BA8D-F622-99AE-6F75FF62F811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5:11.078" v="748" actId="962"/>
        <pc:sldMkLst>
          <pc:docMk/>
          <pc:sldMk cId="1696880045" sldId="270"/>
        </pc:sldMkLst>
        <pc:spChg chg="add mod ord">
          <ac:chgData name="La Vita, Ananda" userId="3ebe7548-d070-426d-abb4-f1c765502eb0" providerId="ADAL" clId="{9CE389C1-D90F-51B2-8FB3-532E9E363B71}" dt="2026-03-04T21:35:11.078" v="748" actId="962"/>
          <ac:spMkLst>
            <pc:docMk/>
            <pc:sldMk cId="1696880045" sldId="270"/>
            <ac:spMk id="4" creationId="{604AB503-E6B4-3937-939A-324422C7118C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5:16.332" v="749" actId="962"/>
        <pc:sldMkLst>
          <pc:docMk/>
          <pc:sldMk cId="132200649" sldId="271"/>
        </pc:sldMkLst>
        <pc:spChg chg="add mod">
          <ac:chgData name="La Vita, Ananda" userId="3ebe7548-d070-426d-abb4-f1c765502eb0" providerId="ADAL" clId="{9CE389C1-D90F-51B2-8FB3-532E9E363B71}" dt="2026-03-04T21:35:16.332" v="749" actId="962"/>
          <ac:spMkLst>
            <pc:docMk/>
            <pc:sldMk cId="132200649" sldId="271"/>
            <ac:spMk id="4" creationId="{406153F9-F1C9-0C5F-E602-D1C2F8540F8D}"/>
          </ac:spMkLst>
        </pc:spChg>
      </pc:sldChg>
      <pc:sldChg chg="addSp modSp new mod">
        <pc:chgData name="La Vita, Ananda" userId="3ebe7548-d070-426d-abb4-f1c765502eb0" providerId="ADAL" clId="{9CE389C1-D90F-51B2-8FB3-532E9E363B71}" dt="2026-03-04T21:35:20.645" v="751" actId="962"/>
        <pc:sldMkLst>
          <pc:docMk/>
          <pc:sldMk cId="1923793012" sldId="272"/>
        </pc:sldMkLst>
        <pc:spChg chg="add mod">
          <ac:chgData name="La Vita, Ananda" userId="3ebe7548-d070-426d-abb4-f1c765502eb0" providerId="ADAL" clId="{9CE389C1-D90F-51B2-8FB3-532E9E363B71}" dt="2026-03-04T21:35:20.645" v="751" actId="962"/>
          <ac:spMkLst>
            <pc:docMk/>
            <pc:sldMk cId="1923793012" sldId="272"/>
            <ac:spMk id="4" creationId="{161D13E9-DFCA-E7BF-1D20-3684747C36C1}"/>
          </ac:spMkLst>
        </pc:spChg>
      </pc:sldChg>
      <pc:sldChg chg="new del">
        <pc:chgData name="La Vita, Ananda" userId="3ebe7548-d070-426d-abb4-f1c765502eb0" providerId="ADAL" clId="{9CE389C1-D90F-51B2-8FB3-532E9E363B71}" dt="2026-03-04T21:32:07.390" v="723" actId="2696"/>
        <pc:sldMkLst>
          <pc:docMk/>
          <pc:sldMk cId="2622000644" sldId="273"/>
        </pc:sldMkLst>
      </pc:sldChg>
      <pc:sldChg chg="new del">
        <pc:chgData name="La Vita, Ananda" userId="3ebe7548-d070-426d-abb4-f1c765502eb0" providerId="ADAL" clId="{9CE389C1-D90F-51B2-8FB3-532E9E363B71}" dt="2026-03-04T21:31:54.796" v="721" actId="680"/>
        <pc:sldMkLst>
          <pc:docMk/>
          <pc:sldMk cId="4176875715" sldId="273"/>
        </pc:sldMkLst>
      </pc:sldChg>
      <pc:sldMasterChg chg="modSp mod modSldLayout">
        <pc:chgData name="La Vita, Ananda" userId="3ebe7548-d070-426d-abb4-f1c765502eb0" providerId="ADAL" clId="{9CE389C1-D90F-51B2-8FB3-532E9E363B71}" dt="2026-02-09T22:21:54.992" v="590" actId="13244"/>
        <pc:sldMasterMkLst>
          <pc:docMk/>
          <pc:sldMasterMk cId="3239477256" sldId="2147483648"/>
        </pc:sldMasterMkLst>
        <pc:picChg chg="mod ord">
          <ac:chgData name="La Vita, Ananda" userId="3ebe7548-d070-426d-abb4-f1c765502eb0" providerId="ADAL" clId="{9CE389C1-D90F-51B2-8FB3-532E9E363B71}" dt="2026-02-09T22:21:54.992" v="590" actId="13244"/>
          <ac:picMkLst>
            <pc:docMk/>
            <pc:sldMasterMk cId="3239477256" sldId="2147483648"/>
            <ac:picMk id="5" creationId="{D6437453-094A-EBAE-3F36-91BE63399685}"/>
          </ac:picMkLst>
        </pc:picChg>
        <pc:picChg chg="mod modVis">
          <ac:chgData name="La Vita, Ananda" userId="3ebe7548-d070-426d-abb4-f1c765502eb0" providerId="ADAL" clId="{9CE389C1-D90F-51B2-8FB3-532E9E363B71}" dt="2026-02-09T22:21:34.277" v="589" actId="14429"/>
          <ac:picMkLst>
            <pc:docMk/>
            <pc:sldMasterMk cId="3239477256" sldId="2147483648"/>
            <ac:picMk id="7" creationId="{915F09FE-F3AD-A7DC-A852-8E585DB0B412}"/>
          </ac:picMkLst>
        </pc:picChg>
      </pc:sldMasterChg>
      <pc:sldMasterChg chg="modSp mod modSldLayout">
        <pc:chgData name="La Vita, Ananda" userId="3ebe7548-d070-426d-abb4-f1c765502eb0" providerId="ADAL" clId="{9CE389C1-D90F-51B2-8FB3-532E9E363B71}" dt="2026-03-04T21:24:29.006" v="660" actId="478"/>
        <pc:sldMasterMkLst>
          <pc:docMk/>
          <pc:sldMasterMk cId="2061847314" sldId="2147483650"/>
        </pc:sldMasterMkLst>
        <pc:sldLayoutChg chg="addSp delSp modSp mod">
          <pc:chgData name="La Vita, Ananda" userId="3ebe7548-d070-426d-abb4-f1c765502eb0" providerId="ADAL" clId="{9CE389C1-D90F-51B2-8FB3-532E9E363B71}" dt="2026-03-04T21:24:29.006" v="660" actId="478"/>
          <pc:sldLayoutMkLst>
            <pc:docMk/>
            <pc:sldMasterMk cId="2061847314" sldId="2147483650"/>
            <pc:sldLayoutMk cId="3249232474" sldId="2147483651"/>
          </pc:sldLayoutMkLst>
          <pc:spChg chg="add del mod">
            <ac:chgData name="La Vita, Ananda" userId="3ebe7548-d070-426d-abb4-f1c765502eb0" providerId="ADAL" clId="{9CE389C1-D90F-51B2-8FB3-532E9E363B71}" dt="2026-03-04T21:24:29.006" v="660" actId="478"/>
            <ac:spMkLst>
              <pc:docMk/>
              <pc:sldMasterMk cId="2061847314" sldId="2147483650"/>
              <pc:sldLayoutMk cId="3249232474" sldId="2147483651"/>
              <ac:spMk id="4" creationId="{B343C674-956C-6413-25D1-F8BD0A240C9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5:04.769" v="661" actId="478"/>
        <pc:sldMasterMkLst>
          <pc:docMk/>
          <pc:sldMasterMk cId="1421605551" sldId="2147483652"/>
        </pc:sldMasterMkLst>
        <pc:picChg chg="mod ord">
          <ac:chgData name="La Vita, Ananda" userId="3ebe7548-d070-426d-abb4-f1c765502eb0" providerId="ADAL" clId="{9CE389C1-D90F-51B2-8FB3-532E9E363B71}" dt="2026-02-09T22:23:26.348" v="595" actId="13244"/>
          <ac:picMkLst>
            <pc:docMk/>
            <pc:sldMasterMk cId="1421605551" sldId="2147483652"/>
            <ac:picMk id="4" creationId="{F0D4FD71-E434-445C-5477-E64F198C714B}"/>
          </ac:picMkLst>
        </pc:picChg>
        <pc:sldLayoutChg chg="addSp delSp modSp mod">
          <pc:chgData name="La Vita, Ananda" userId="3ebe7548-d070-426d-abb4-f1c765502eb0" providerId="ADAL" clId="{9CE389C1-D90F-51B2-8FB3-532E9E363B71}" dt="2026-03-04T21:25:04.769" v="661" actId="478"/>
          <pc:sldLayoutMkLst>
            <pc:docMk/>
            <pc:sldMasterMk cId="1421605551" sldId="2147483652"/>
            <pc:sldLayoutMk cId="3659447633" sldId="2147483653"/>
          </pc:sldLayoutMkLst>
          <pc:spChg chg="add del mod">
            <ac:chgData name="La Vita, Ananda" userId="3ebe7548-d070-426d-abb4-f1c765502eb0" providerId="ADAL" clId="{9CE389C1-D90F-51B2-8FB3-532E9E363B71}" dt="2026-03-04T21:25:04.769" v="661" actId="478"/>
            <ac:spMkLst>
              <pc:docMk/>
              <pc:sldMasterMk cId="1421605551" sldId="2147483652"/>
              <pc:sldLayoutMk cId="3659447633" sldId="2147483653"/>
              <ac:spMk id="4" creationId="{351C49C3-BF53-1544-4CC7-968FFEDEB108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5:32.462" v="662" actId="478"/>
        <pc:sldMasterMkLst>
          <pc:docMk/>
          <pc:sldMasterMk cId="3936175876" sldId="2147483654"/>
        </pc:sldMasterMkLst>
        <pc:sldLayoutChg chg="addSp delSp modSp mod">
          <pc:chgData name="La Vita, Ananda" userId="3ebe7548-d070-426d-abb4-f1c765502eb0" providerId="ADAL" clId="{9CE389C1-D90F-51B2-8FB3-532E9E363B71}" dt="2026-03-04T21:25:32.462" v="662" actId="478"/>
          <pc:sldLayoutMkLst>
            <pc:docMk/>
            <pc:sldMasterMk cId="3936175876" sldId="2147483654"/>
            <pc:sldLayoutMk cId="823769450" sldId="2147483655"/>
          </pc:sldLayoutMkLst>
          <pc:spChg chg="add del mod">
            <ac:chgData name="La Vita, Ananda" userId="3ebe7548-d070-426d-abb4-f1c765502eb0" providerId="ADAL" clId="{9CE389C1-D90F-51B2-8FB3-532E9E363B71}" dt="2026-03-04T21:25:32.462" v="662" actId="478"/>
            <ac:spMkLst>
              <pc:docMk/>
              <pc:sldMasterMk cId="3936175876" sldId="2147483654"/>
              <pc:sldLayoutMk cId="823769450" sldId="2147483655"/>
              <ac:spMk id="4" creationId="{3913F338-4C2D-E60C-4944-CE9CA1CFB417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6:33.372" v="669" actId="478"/>
        <pc:sldMasterMkLst>
          <pc:docMk/>
          <pc:sldMasterMk cId="1147068374" sldId="2147483656"/>
        </pc:sldMasterMkLst>
        <pc:sldLayoutChg chg="addSp delSp modSp mod">
          <pc:chgData name="La Vita, Ananda" userId="3ebe7548-d070-426d-abb4-f1c765502eb0" providerId="ADAL" clId="{9CE389C1-D90F-51B2-8FB3-532E9E363B71}" dt="2026-03-04T21:26:33.372" v="669" actId="478"/>
          <pc:sldLayoutMkLst>
            <pc:docMk/>
            <pc:sldMasterMk cId="1147068374" sldId="2147483656"/>
            <pc:sldLayoutMk cId="3150148662" sldId="2147483657"/>
          </pc:sldLayoutMkLst>
          <pc:spChg chg="add del mod">
            <ac:chgData name="La Vita, Ananda" userId="3ebe7548-d070-426d-abb4-f1c765502eb0" providerId="ADAL" clId="{9CE389C1-D90F-51B2-8FB3-532E9E363B71}" dt="2026-03-04T21:26:33.372" v="669" actId="478"/>
            <ac:spMkLst>
              <pc:docMk/>
              <pc:sldMasterMk cId="1147068374" sldId="2147483656"/>
              <pc:sldLayoutMk cId="3150148662" sldId="2147483657"/>
              <ac:spMk id="4" creationId="{23C530E8-474C-C0B8-7F82-F3277DA3F236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7:02.929" v="670" actId="478"/>
        <pc:sldMasterMkLst>
          <pc:docMk/>
          <pc:sldMasterMk cId="2457221049" sldId="2147483658"/>
        </pc:sldMasterMkLst>
        <pc:sldLayoutChg chg="addSp delSp modSp mod">
          <pc:chgData name="La Vita, Ananda" userId="3ebe7548-d070-426d-abb4-f1c765502eb0" providerId="ADAL" clId="{9CE389C1-D90F-51B2-8FB3-532E9E363B71}" dt="2026-03-04T21:27:02.929" v="670" actId="478"/>
          <pc:sldLayoutMkLst>
            <pc:docMk/>
            <pc:sldMasterMk cId="2457221049" sldId="2147483658"/>
            <pc:sldLayoutMk cId="2159253772" sldId="2147483659"/>
          </pc:sldLayoutMkLst>
          <pc:spChg chg="add del mod ord">
            <ac:chgData name="La Vita, Ananda" userId="3ebe7548-d070-426d-abb4-f1c765502eb0" providerId="ADAL" clId="{9CE389C1-D90F-51B2-8FB3-532E9E363B71}" dt="2026-03-04T21:27:02.929" v="670" actId="478"/>
            <ac:spMkLst>
              <pc:docMk/>
              <pc:sldMasterMk cId="2457221049" sldId="2147483658"/>
              <pc:sldLayoutMk cId="2159253772" sldId="2147483659"/>
              <ac:spMk id="4" creationId="{44921135-E2D4-FCE2-F4CD-0A5DC8FC3110}"/>
            </ac:spMkLst>
          </pc:spChg>
          <pc:spChg chg="add del mod">
            <ac:chgData name="La Vita, Ananda" userId="3ebe7548-d070-426d-abb4-f1c765502eb0" providerId="ADAL" clId="{9CE389C1-D90F-51B2-8FB3-532E9E363B71}" dt="2026-03-04T21:27:02.929" v="670" actId="478"/>
            <ac:spMkLst>
              <pc:docMk/>
              <pc:sldMasterMk cId="2457221049" sldId="2147483658"/>
              <pc:sldLayoutMk cId="2159253772" sldId="2147483659"/>
              <ac:spMk id="5" creationId="{53CBA5B8-9CC2-DA28-21DC-95FEFE2A4EA4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8:07.807" v="671" actId="478"/>
        <pc:sldMasterMkLst>
          <pc:docMk/>
          <pc:sldMasterMk cId="3194256134" sldId="2147483660"/>
        </pc:sldMasterMkLst>
        <pc:sldLayoutChg chg="addSp delSp modSp mod">
          <pc:chgData name="La Vita, Ananda" userId="3ebe7548-d070-426d-abb4-f1c765502eb0" providerId="ADAL" clId="{9CE389C1-D90F-51B2-8FB3-532E9E363B71}" dt="2026-03-04T21:28:07.807" v="671" actId="478"/>
          <pc:sldLayoutMkLst>
            <pc:docMk/>
            <pc:sldMasterMk cId="3194256134" sldId="2147483660"/>
            <pc:sldLayoutMk cId="3691543425" sldId="2147483661"/>
          </pc:sldLayoutMkLst>
          <pc:spChg chg="add del mod ord">
            <ac:chgData name="La Vita, Ananda" userId="3ebe7548-d070-426d-abb4-f1c765502eb0" providerId="ADAL" clId="{9CE389C1-D90F-51B2-8FB3-532E9E363B71}" dt="2026-03-04T21:28:07.807" v="671" actId="478"/>
            <ac:spMkLst>
              <pc:docMk/>
              <pc:sldMasterMk cId="3194256134" sldId="2147483660"/>
              <pc:sldLayoutMk cId="3691543425" sldId="2147483661"/>
              <ac:spMk id="4" creationId="{65A09AB7-9D27-1E97-6DB9-177BF5227EAC}"/>
            </ac:spMkLst>
          </pc:spChg>
          <pc:spChg chg="add del mod">
            <ac:chgData name="La Vita, Ananda" userId="3ebe7548-d070-426d-abb4-f1c765502eb0" providerId="ADAL" clId="{9CE389C1-D90F-51B2-8FB3-532E9E363B71}" dt="2026-03-04T21:28:07.807" v="671" actId="478"/>
            <ac:spMkLst>
              <pc:docMk/>
              <pc:sldMasterMk cId="3194256134" sldId="2147483660"/>
              <pc:sldLayoutMk cId="3691543425" sldId="2147483661"/>
              <ac:spMk id="5" creationId="{0F169F7E-209C-CC29-F2AF-8A2DDB2A299F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8:44.654" v="672" actId="478"/>
        <pc:sldMasterMkLst>
          <pc:docMk/>
          <pc:sldMasterMk cId="2321704165" sldId="2147483662"/>
        </pc:sldMasterMkLst>
        <pc:picChg chg="mod ord">
          <ac:chgData name="La Vita, Ananda" userId="3ebe7548-d070-426d-abb4-f1c765502eb0" providerId="ADAL" clId="{9CE389C1-D90F-51B2-8FB3-532E9E363B71}" dt="2026-02-09T22:32:18.970" v="613" actId="13244"/>
          <ac:picMkLst>
            <pc:docMk/>
            <pc:sldMasterMk cId="2321704165" sldId="2147483662"/>
            <ac:picMk id="4" creationId="{D0BBACC4-8DF0-9E82-32EB-E95EE0B87A22}"/>
          </ac:picMkLst>
        </pc:picChg>
        <pc:picChg chg="mod ord">
          <ac:chgData name="La Vita, Ananda" userId="3ebe7548-d070-426d-abb4-f1c765502eb0" providerId="ADAL" clId="{9CE389C1-D90F-51B2-8FB3-532E9E363B71}" dt="2026-02-09T22:32:16.844" v="612" actId="13244"/>
          <ac:picMkLst>
            <pc:docMk/>
            <pc:sldMasterMk cId="2321704165" sldId="2147483662"/>
            <ac:picMk id="8" creationId="{2B10117C-1037-1A4F-3E15-4BE222FE5A9D}"/>
          </ac:picMkLst>
        </pc:picChg>
        <pc:sldLayoutChg chg="addSp delSp modSp mod">
          <pc:chgData name="La Vita, Ananda" userId="3ebe7548-d070-426d-abb4-f1c765502eb0" providerId="ADAL" clId="{9CE389C1-D90F-51B2-8FB3-532E9E363B71}" dt="2026-03-04T21:28:44.654" v="672" actId="478"/>
          <pc:sldLayoutMkLst>
            <pc:docMk/>
            <pc:sldMasterMk cId="2321704165" sldId="2147483662"/>
            <pc:sldLayoutMk cId="132908005" sldId="2147483663"/>
          </pc:sldLayoutMkLst>
          <pc:spChg chg="add del mod ord">
            <ac:chgData name="La Vita, Ananda" userId="3ebe7548-d070-426d-abb4-f1c765502eb0" providerId="ADAL" clId="{9CE389C1-D90F-51B2-8FB3-532E9E363B71}" dt="2026-03-04T21:28:44.654" v="672" actId="478"/>
            <ac:spMkLst>
              <pc:docMk/>
              <pc:sldMasterMk cId="2321704165" sldId="2147483662"/>
              <pc:sldLayoutMk cId="132908005" sldId="2147483663"/>
              <ac:spMk id="4" creationId="{916F644A-02F0-3BA1-FD3E-23DC53EAFEE3}"/>
            </ac:spMkLst>
          </pc:spChg>
          <pc:spChg chg="add del mod">
            <ac:chgData name="La Vita, Ananda" userId="3ebe7548-d070-426d-abb4-f1c765502eb0" providerId="ADAL" clId="{9CE389C1-D90F-51B2-8FB3-532E9E363B71}" dt="2026-03-04T21:28:44.654" v="672" actId="478"/>
            <ac:spMkLst>
              <pc:docMk/>
              <pc:sldMasterMk cId="2321704165" sldId="2147483662"/>
              <pc:sldLayoutMk cId="132908005" sldId="2147483663"/>
              <ac:spMk id="5" creationId="{AE06FA55-9AB0-8144-5D95-2F232FC8DA65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9:00.579" v="673" actId="478"/>
        <pc:sldMasterMkLst>
          <pc:docMk/>
          <pc:sldMasterMk cId="2439671506" sldId="2147483664"/>
        </pc:sldMasterMkLst>
        <pc:sldLayoutChg chg="addSp delSp modSp mod">
          <pc:chgData name="La Vita, Ananda" userId="3ebe7548-d070-426d-abb4-f1c765502eb0" providerId="ADAL" clId="{9CE389C1-D90F-51B2-8FB3-532E9E363B71}" dt="2026-03-04T21:29:00.579" v="673" actId="478"/>
          <pc:sldLayoutMkLst>
            <pc:docMk/>
            <pc:sldMasterMk cId="2439671506" sldId="2147483664"/>
            <pc:sldLayoutMk cId="3222198608" sldId="2147483665"/>
          </pc:sldLayoutMkLst>
          <pc:spChg chg="add del mod ord">
            <ac:chgData name="La Vita, Ananda" userId="3ebe7548-d070-426d-abb4-f1c765502eb0" providerId="ADAL" clId="{9CE389C1-D90F-51B2-8FB3-532E9E363B71}" dt="2026-03-04T21:29:00.579" v="673" actId="478"/>
            <ac:spMkLst>
              <pc:docMk/>
              <pc:sldMasterMk cId="2439671506" sldId="2147483664"/>
              <pc:sldLayoutMk cId="3222198608" sldId="2147483665"/>
              <ac:spMk id="4" creationId="{C5C4A9C5-5BDF-07A2-FA4B-3B9C68D8CC98}"/>
            </ac:spMkLst>
          </pc:spChg>
          <pc:spChg chg="add del mod">
            <ac:chgData name="La Vita, Ananda" userId="3ebe7548-d070-426d-abb4-f1c765502eb0" providerId="ADAL" clId="{9CE389C1-D90F-51B2-8FB3-532E9E363B71}" dt="2026-03-04T21:29:00.579" v="673" actId="478"/>
            <ac:spMkLst>
              <pc:docMk/>
              <pc:sldMasterMk cId="2439671506" sldId="2147483664"/>
              <pc:sldLayoutMk cId="3222198608" sldId="2147483665"/>
              <ac:spMk id="5" creationId="{C39B9F48-16ED-1B48-D96D-39916D445A56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6:09.531" v="668" actId="478"/>
        <pc:sldMasterMkLst>
          <pc:docMk/>
          <pc:sldMasterMk cId="1202035448" sldId="2147483666"/>
        </pc:sldMasterMkLst>
        <pc:sldLayoutChg chg="addSp delSp modSp mod">
          <pc:chgData name="La Vita, Ananda" userId="3ebe7548-d070-426d-abb4-f1c765502eb0" providerId="ADAL" clId="{9CE389C1-D90F-51B2-8FB3-532E9E363B71}" dt="2026-03-04T21:26:09.531" v="668" actId="478"/>
          <pc:sldLayoutMkLst>
            <pc:docMk/>
            <pc:sldMasterMk cId="1202035448" sldId="2147483666"/>
            <pc:sldLayoutMk cId="1175508118" sldId="2147483667"/>
          </pc:sldLayoutMkLst>
          <pc:spChg chg="mod">
            <ac:chgData name="La Vita, Ananda" userId="3ebe7548-d070-426d-abb4-f1c765502eb0" providerId="ADAL" clId="{9CE389C1-D90F-51B2-8FB3-532E9E363B71}" dt="2026-03-04T21:25:59.635" v="664" actId="1076"/>
            <ac:spMkLst>
              <pc:docMk/>
              <pc:sldMasterMk cId="1202035448" sldId="2147483666"/>
              <pc:sldLayoutMk cId="1175508118" sldId="2147483667"/>
              <ac:spMk id="2" creationId="{BB273CD3-1CBD-190B-0BC4-554BECC01775}"/>
            </ac:spMkLst>
          </pc:spChg>
          <pc:spChg chg="mod">
            <ac:chgData name="La Vita, Ananda" userId="3ebe7548-d070-426d-abb4-f1c765502eb0" providerId="ADAL" clId="{9CE389C1-D90F-51B2-8FB3-532E9E363B71}" dt="2026-03-04T21:26:05.183" v="667" actId="14100"/>
            <ac:spMkLst>
              <pc:docMk/>
              <pc:sldMasterMk cId="1202035448" sldId="2147483666"/>
              <pc:sldLayoutMk cId="1175508118" sldId="2147483667"/>
              <ac:spMk id="3" creationId="{39BDD63E-571F-5DFF-8076-7F5F7BCB9142}"/>
            </ac:spMkLst>
          </pc:spChg>
          <pc:spChg chg="add del mod ord">
            <ac:chgData name="La Vita, Ananda" userId="3ebe7548-d070-426d-abb4-f1c765502eb0" providerId="ADAL" clId="{9CE389C1-D90F-51B2-8FB3-532E9E363B71}" dt="2026-03-04T21:26:09.531" v="668" actId="478"/>
            <ac:spMkLst>
              <pc:docMk/>
              <pc:sldMasterMk cId="1202035448" sldId="2147483666"/>
              <pc:sldLayoutMk cId="1175508118" sldId="2147483667"/>
              <ac:spMk id="4" creationId="{D972755D-4079-55B9-ED2A-76D373CEBF64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9:30.356" v="674" actId="478"/>
        <pc:sldMasterMkLst>
          <pc:docMk/>
          <pc:sldMasterMk cId="831836048" sldId="2147483668"/>
        </pc:sldMasterMkLst>
        <pc:sldLayoutChg chg="addSp delSp modSp mod">
          <pc:chgData name="La Vita, Ananda" userId="3ebe7548-d070-426d-abb4-f1c765502eb0" providerId="ADAL" clId="{9CE389C1-D90F-51B2-8FB3-532E9E363B71}" dt="2026-03-04T21:29:30.356" v="674" actId="478"/>
          <pc:sldLayoutMkLst>
            <pc:docMk/>
            <pc:sldMasterMk cId="831836048" sldId="2147483668"/>
            <pc:sldLayoutMk cId="1456311157" sldId="2147483669"/>
          </pc:sldLayoutMkLst>
          <pc:spChg chg="add del mod">
            <ac:chgData name="La Vita, Ananda" userId="3ebe7548-d070-426d-abb4-f1c765502eb0" providerId="ADAL" clId="{9CE389C1-D90F-51B2-8FB3-532E9E363B71}" dt="2026-03-04T21:29:30.356" v="674" actId="478"/>
            <ac:spMkLst>
              <pc:docMk/>
              <pc:sldMasterMk cId="831836048" sldId="2147483668"/>
              <pc:sldLayoutMk cId="1456311157" sldId="2147483669"/>
              <ac:spMk id="4" creationId="{76BA9487-7231-76A9-6EAD-1EBE1D8CAFFE}"/>
            </ac:spMkLst>
          </pc:spChg>
          <pc:spChg chg="add del mod">
            <ac:chgData name="La Vita, Ananda" userId="3ebe7548-d070-426d-abb4-f1c765502eb0" providerId="ADAL" clId="{9CE389C1-D90F-51B2-8FB3-532E9E363B71}" dt="2026-03-04T21:29:30.356" v="674" actId="478"/>
            <ac:spMkLst>
              <pc:docMk/>
              <pc:sldMasterMk cId="831836048" sldId="2147483668"/>
              <pc:sldLayoutMk cId="1456311157" sldId="2147483669"/>
              <ac:spMk id="5" creationId="{EA2BA3B4-9672-530E-8F66-0617664D3F03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29:48.513" v="675" actId="478"/>
        <pc:sldMasterMkLst>
          <pc:docMk/>
          <pc:sldMasterMk cId="4282130510" sldId="2147483670"/>
        </pc:sldMasterMkLst>
        <pc:sldLayoutChg chg="addSp delSp modSp mod">
          <pc:chgData name="La Vita, Ananda" userId="3ebe7548-d070-426d-abb4-f1c765502eb0" providerId="ADAL" clId="{9CE389C1-D90F-51B2-8FB3-532E9E363B71}" dt="2026-03-04T21:29:48.513" v="675" actId="478"/>
          <pc:sldLayoutMkLst>
            <pc:docMk/>
            <pc:sldMasterMk cId="4282130510" sldId="2147483670"/>
            <pc:sldLayoutMk cId="3284195831" sldId="2147483671"/>
          </pc:sldLayoutMkLst>
          <pc:spChg chg="add del mod ord">
            <ac:chgData name="La Vita, Ananda" userId="3ebe7548-d070-426d-abb4-f1c765502eb0" providerId="ADAL" clId="{9CE389C1-D90F-51B2-8FB3-532E9E363B71}" dt="2026-03-04T21:29:48.513" v="675" actId="478"/>
            <ac:spMkLst>
              <pc:docMk/>
              <pc:sldMasterMk cId="4282130510" sldId="2147483670"/>
              <pc:sldLayoutMk cId="3284195831" sldId="2147483671"/>
              <ac:spMk id="4" creationId="{C30736E8-760C-134F-D888-5DF4C79F4958}"/>
            </ac:spMkLst>
          </pc:spChg>
        </pc:sldLayoutChg>
      </pc:sldMasterChg>
      <pc:sldMasterChg chg="modSldLayout">
        <pc:chgData name="La Vita, Ananda" userId="3ebe7548-d070-426d-abb4-f1c765502eb0" providerId="ADAL" clId="{9CE389C1-D90F-51B2-8FB3-532E9E363B71}" dt="2026-03-04T21:30:16.623" v="678" actId="478"/>
        <pc:sldMasterMkLst>
          <pc:docMk/>
          <pc:sldMasterMk cId="714835749" sldId="2147483672"/>
        </pc:sldMasterMkLst>
        <pc:sldLayoutChg chg="delSp modSp mod">
          <pc:chgData name="La Vita, Ananda" userId="3ebe7548-d070-426d-abb4-f1c765502eb0" providerId="ADAL" clId="{9CE389C1-D90F-51B2-8FB3-532E9E363B71}" dt="2026-03-04T21:30:16.623" v="678" actId="478"/>
          <pc:sldLayoutMkLst>
            <pc:docMk/>
            <pc:sldMasterMk cId="714835749" sldId="2147483672"/>
            <pc:sldLayoutMk cId="2639423344" sldId="2147483673"/>
          </pc:sldLayoutMkLst>
          <pc:picChg chg="del mod modVis">
            <ac:chgData name="La Vita, Ananda" userId="3ebe7548-d070-426d-abb4-f1c765502eb0" providerId="ADAL" clId="{9CE389C1-D90F-51B2-8FB3-532E9E363B71}" dt="2026-03-04T21:30:16.623" v="678" actId="478"/>
            <ac:picMkLst>
              <pc:docMk/>
              <pc:sldMasterMk cId="714835749" sldId="2147483672"/>
              <pc:sldLayoutMk cId="2639423344" sldId="2147483673"/>
              <ac:picMk id="4" creationId="{89388443-067D-1403-3B94-73622796E5E1}"/>
            </ac:picMkLst>
          </pc:pic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31:15.141" v="718" actId="478"/>
        <pc:sldMasterMkLst>
          <pc:docMk/>
          <pc:sldMasterMk cId="1759195678" sldId="2147483674"/>
        </pc:sldMasterMkLst>
        <pc:spChg chg="mod">
          <ac:chgData name="La Vita, Ananda" userId="3ebe7548-d070-426d-abb4-f1c765502eb0" providerId="ADAL" clId="{9CE389C1-D90F-51B2-8FB3-532E9E363B71}" dt="2026-03-04T21:30:50.843" v="686" actId="14100"/>
          <ac:spMkLst>
            <pc:docMk/>
            <pc:sldMasterMk cId="1759195678" sldId="2147483674"/>
            <ac:spMk id="2" creationId="{5009B41C-75DA-ED99-2696-9A3E8DDAB60D}"/>
          </ac:spMkLst>
        </pc:spChg>
        <pc:sldLayoutChg chg="addSp delSp modSp mod">
          <pc:chgData name="La Vita, Ananda" userId="3ebe7548-d070-426d-abb4-f1c765502eb0" providerId="ADAL" clId="{9CE389C1-D90F-51B2-8FB3-532E9E363B71}" dt="2026-03-04T21:31:15.141" v="718" actId="478"/>
          <pc:sldLayoutMkLst>
            <pc:docMk/>
            <pc:sldMasterMk cId="1759195678" sldId="2147483674"/>
            <pc:sldLayoutMk cId="4139957052" sldId="2147483675"/>
          </pc:sldLayoutMkLst>
          <pc:spChg chg="mod">
            <ac:chgData name="La Vita, Ananda" userId="3ebe7548-d070-426d-abb4-f1c765502eb0" providerId="ADAL" clId="{9CE389C1-D90F-51B2-8FB3-532E9E363B71}" dt="2026-03-04T21:31:11.440" v="717" actId="1036"/>
            <ac:spMkLst>
              <pc:docMk/>
              <pc:sldMasterMk cId="1759195678" sldId="2147483674"/>
              <pc:sldLayoutMk cId="4139957052" sldId="2147483675"/>
              <ac:spMk id="2" creationId="{DF622F4D-8EE9-CD7A-7B8B-74E9AD8CFDD2}"/>
            </ac:spMkLst>
          </pc:spChg>
          <pc:spChg chg="mod">
            <ac:chgData name="La Vita, Ananda" userId="3ebe7548-d070-426d-abb4-f1c765502eb0" providerId="ADAL" clId="{9CE389C1-D90F-51B2-8FB3-532E9E363B71}" dt="2026-03-04T21:31:11.440" v="717" actId="1036"/>
            <ac:spMkLst>
              <pc:docMk/>
              <pc:sldMasterMk cId="1759195678" sldId="2147483674"/>
              <pc:sldLayoutMk cId="4139957052" sldId="2147483675"/>
              <ac:spMk id="3" creationId="{C1F80CB6-DA8D-4B0E-BB62-B482EF56D594}"/>
            </ac:spMkLst>
          </pc:spChg>
          <pc:spChg chg="add del mod">
            <ac:chgData name="La Vita, Ananda" userId="3ebe7548-d070-426d-abb4-f1c765502eb0" providerId="ADAL" clId="{9CE389C1-D90F-51B2-8FB3-532E9E363B71}" dt="2026-03-04T21:31:15.141" v="718" actId="478"/>
            <ac:spMkLst>
              <pc:docMk/>
              <pc:sldMasterMk cId="1759195678" sldId="2147483674"/>
              <pc:sldLayoutMk cId="4139957052" sldId="2147483675"/>
              <ac:spMk id="4" creationId="{CD6814BE-4C66-5737-C1C1-82C10235E3B9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4T21:31:28.598" v="719" actId="478"/>
        <pc:sldMasterMkLst>
          <pc:docMk/>
          <pc:sldMasterMk cId="1136558833" sldId="2147483676"/>
        </pc:sldMasterMkLst>
        <pc:sldLayoutChg chg="addSp delSp modSp mod">
          <pc:chgData name="La Vita, Ananda" userId="3ebe7548-d070-426d-abb4-f1c765502eb0" providerId="ADAL" clId="{9CE389C1-D90F-51B2-8FB3-532E9E363B71}" dt="2026-03-04T21:31:28.598" v="719" actId="478"/>
          <pc:sldLayoutMkLst>
            <pc:docMk/>
            <pc:sldMasterMk cId="1136558833" sldId="2147483676"/>
            <pc:sldLayoutMk cId="3409919452" sldId="2147483677"/>
          </pc:sldLayoutMkLst>
          <pc:spChg chg="add del mod">
            <ac:chgData name="La Vita, Ananda" userId="3ebe7548-d070-426d-abb4-f1c765502eb0" providerId="ADAL" clId="{9CE389C1-D90F-51B2-8FB3-532E9E363B71}" dt="2026-03-04T21:31:28.598" v="719" actId="478"/>
            <ac:spMkLst>
              <pc:docMk/>
              <pc:sldMasterMk cId="1136558833" sldId="2147483676"/>
              <pc:sldLayoutMk cId="3409919452" sldId="2147483677"/>
              <ac:spMk id="4" creationId="{0D67EE53-6AA7-AB37-2F0E-30ED2922B65E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04704360-20A4-16C8-ABA5-5B3D4FA19A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7591" y="286280"/>
            <a:ext cx="2880415" cy="809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8130"/>
            <a:ext cx="9144000" cy="98542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656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486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9886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925"/>
            <a:ext cx="9144000" cy="13432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7234"/>
            <a:ext cx="9144000" cy="1343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65" y="2802110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565" y="414796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0809"/>
            <a:ext cx="9144000" cy="200915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6437453-094A-EBAE-3F36-91BE63399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57591" y="286280"/>
            <a:ext cx="2880415" cy="80961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7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39786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ackground graphic with 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5FCC43FC-99F5-A6AB-2A13-C84DB2CA9E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3821" y="365125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0316"/>
            <a:ext cx="70137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0816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ackground graphic with 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743BC906-AC03-467C-686C-64B9C99169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7466" y="5897154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5" y="1845503"/>
            <a:ext cx="7875104" cy="3640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A picture containing circle, white, design&#10;&#10;Description automatically generated">
            <a:extLst>
              <a:ext uri="{FF2B5EF4-FFF2-40B4-BE49-F238E27FC236}">
                <a16:creationId xmlns:a16="http://schemas.microsoft.com/office/drawing/2014/main" id="{2AFD67AC-2174-B828-7B03-A372687CD1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30CC838-A6D2-BC0F-936C-DA8CE6DD25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6460" y="793373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30217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C7807B2D-FC00-9079-E974-41A6223E9B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996" y="419934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30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33549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90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48EBF59B-1FB2-B215-F2CC-32A54D7D37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4721" y="5960685"/>
            <a:ext cx="2499079" cy="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18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4E6D8E2A-5DF3-76B7-3DA7-8EA6C7C8B2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7466" y="5897154"/>
            <a:ext cx="2499079" cy="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10515600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EE95BD4D-3327-3CC3-9C9F-25F247A276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5643" y="5906299"/>
            <a:ext cx="2880415" cy="8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8" y="1825625"/>
            <a:ext cx="7358271" cy="318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F0D4FD71-E434-445C-5477-E64F198C7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7466" y="5897154"/>
            <a:ext cx="2499079" cy="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7823811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E9B66316-6319-9A5D-EEA1-47A99E94B2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7466" y="5897154"/>
            <a:ext cx="2499079" cy="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7673229B-7D7A-C2B0-76BC-155AD926C8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544" y="365125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4" y="1647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44" y="3107773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381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8F7368CC-EBB2-9ABB-39D8-6055335C5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77466" y="5897154"/>
            <a:ext cx="2499079" cy="7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ackground graphic with 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858ACDCA-FA50-E858-8649-BD414DC844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7A08FB2C-ECD3-B8AD-E8D5-4461496FDB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2482" y="1332946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1460"/>
            <a:ext cx="10515600" cy="8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6529"/>
            <a:ext cx="10515600" cy="2205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ackground graphic with footer text: respect and integrity; well-being and sustainability; equity and justice; and innovation and discovery. &#9;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763ACB9E-5482-4CEB-598D-FC3CFDF7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849" y="325477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08382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ackground graphic with 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0BBACC4-8DF0-9E82-32EB-E95EE0B87A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8622" y="329822"/>
            <a:ext cx="2499079" cy="70242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1359451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2885431"/>
            <a:ext cx="9286461" cy="304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0E424C8E-44BF-3487-44B2-7FE7C3FAD15C}"/>
              </a:ext>
            </a:extLst>
          </p:cNvPr>
          <p:cNvSpPr/>
          <p:nvPr/>
        </p:nvSpPr>
        <p:spPr>
          <a:xfrm>
            <a:off x="8516471" y="227106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1670E-F654-9F9C-D26A-039C035B0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E42CD-A85C-5759-17E0-662B9D6B9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CE1A4ABC-1BD1-998A-4FC1-CECE21F92846}"/>
              </a:ext>
            </a:extLst>
          </p:cNvPr>
          <p:cNvSpPr/>
          <p:nvPr/>
        </p:nvSpPr>
        <p:spPr>
          <a:xfrm>
            <a:off x="9144000" y="276161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07DA8-714B-9736-1BF3-4FBE7EE66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22184-DD31-767B-5A41-B0395F3F3C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blank box for alt text purposes - footer text" descr="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99F3E435-9B08-853C-E8B3-7EA44D69BB42}"/>
              </a:ext>
            </a:extLst>
          </p:cNvPr>
          <p:cNvSpPr/>
          <p:nvPr/>
        </p:nvSpPr>
        <p:spPr>
          <a:xfrm>
            <a:off x="576870" y="6192145"/>
            <a:ext cx="11040306" cy="48412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3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0D0B-0B10-D026-398C-787D7C3F08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79D31-7F26-F13F-B8B6-C75FA3DA1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14E31D00-F0E4-BF24-992B-55C46D40A3D4}"/>
              </a:ext>
            </a:extLst>
          </p:cNvPr>
          <p:cNvSpPr/>
          <p:nvPr/>
        </p:nvSpPr>
        <p:spPr>
          <a:xfrm>
            <a:off x="9105310" y="5848811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ank box for alt text purposes - side text" descr="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AE38C6E5-3A39-0614-792C-51EE85C7997C}"/>
              </a:ext>
            </a:extLst>
          </p:cNvPr>
          <p:cNvSpPr/>
          <p:nvPr/>
        </p:nvSpPr>
        <p:spPr>
          <a:xfrm>
            <a:off x="208654" y="2902760"/>
            <a:ext cx="1755157" cy="367531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2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4D45C31B-BA8D-F622-99AE-6F75FF62F811}"/>
              </a:ext>
            </a:extLst>
          </p:cNvPr>
          <p:cNvSpPr/>
          <p:nvPr/>
        </p:nvSpPr>
        <p:spPr>
          <a:xfrm>
            <a:off x="4718944" y="711040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CB4D5-F5E8-DAC6-5846-7E657DEA53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AA508-5CB0-0C26-1FA0-58D8A7D60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30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604AB503-E6B4-3937-939A-324422C7118C}"/>
              </a:ext>
            </a:extLst>
          </p:cNvPr>
          <p:cNvSpPr/>
          <p:nvPr/>
        </p:nvSpPr>
        <p:spPr>
          <a:xfrm>
            <a:off x="429583" y="337530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B08A5-991B-A0B8-8CF2-1FB5076AB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28260-A022-724E-A917-20BD7FEBE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989A-2DC2-DEDF-3C14-2366A58AEE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12606-D50E-A752-13E3-6466DA885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406153F9-F1C9-0C5F-E602-D1C2F8540F8D}"/>
              </a:ext>
            </a:extLst>
          </p:cNvPr>
          <p:cNvSpPr/>
          <p:nvPr/>
        </p:nvSpPr>
        <p:spPr>
          <a:xfrm>
            <a:off x="8745100" y="5873026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1105-7B37-75A6-13F7-D3EA5DB1E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18FAC-6D08-A4A9-5F23-C6AA8FA38E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161D13E9-DFCA-E7BF-1D20-3684747C36C1}"/>
              </a:ext>
            </a:extLst>
          </p:cNvPr>
          <p:cNvSpPr/>
          <p:nvPr/>
        </p:nvSpPr>
        <p:spPr>
          <a:xfrm>
            <a:off x="9039672" y="5811657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1BDC-55C4-989A-1489-6645BB47DB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27E4A-76D3-BE0F-68F8-8F4988780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C7A11732-5F60-461E-E2C6-50D85D399467}"/>
              </a:ext>
            </a:extLst>
          </p:cNvPr>
          <p:cNvSpPr/>
          <p:nvPr/>
        </p:nvSpPr>
        <p:spPr>
          <a:xfrm>
            <a:off x="8835590" y="5842381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0358-030D-C928-796A-EFCA66F139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AFDC2-DD08-45D7-B01B-A1D476ACF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76DB0043-A146-EA1B-E378-83ACD7822244}"/>
              </a:ext>
            </a:extLst>
          </p:cNvPr>
          <p:cNvSpPr/>
          <p:nvPr/>
        </p:nvSpPr>
        <p:spPr>
          <a:xfrm>
            <a:off x="9050383" y="5793286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5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EE51-A41A-F1FD-BD66-A40BD705E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42A42-137C-EFA2-3266-1F68ECAAB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3989AC0-4544-AD03-823C-14DAAAB8E566}"/>
              </a:ext>
            </a:extLst>
          </p:cNvPr>
          <p:cNvSpPr/>
          <p:nvPr/>
        </p:nvSpPr>
        <p:spPr>
          <a:xfrm>
            <a:off x="8982876" y="5811696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9F663B2F-DAA8-F701-DA00-61FDA756EBBC}"/>
              </a:ext>
            </a:extLst>
          </p:cNvPr>
          <p:cNvSpPr/>
          <p:nvPr/>
        </p:nvSpPr>
        <p:spPr>
          <a:xfrm>
            <a:off x="323693" y="245516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002B7-0989-EB9A-B229-E8CED309B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54A82-90C6-C1E6-72B3-721238247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5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D525-EF8B-A99B-D87A-E74BB394C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9A912-72DD-E5EF-B23B-50A53C31DA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5408273-D80E-36FA-A7DA-C2E1B75E596D}"/>
              </a:ext>
            </a:extLst>
          </p:cNvPr>
          <p:cNvSpPr/>
          <p:nvPr/>
        </p:nvSpPr>
        <p:spPr>
          <a:xfrm>
            <a:off x="8964466" y="5811697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7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A4F6C452-298C-1880-876D-4F817F7FDDC9}"/>
              </a:ext>
            </a:extLst>
          </p:cNvPr>
          <p:cNvSpPr/>
          <p:nvPr/>
        </p:nvSpPr>
        <p:spPr>
          <a:xfrm>
            <a:off x="8633073" y="1233560"/>
            <a:ext cx="2964329" cy="95623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88063-D3E4-B420-0D9D-9120118C51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DEEA7-6694-D707-47F4-25CA0A583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blank box for alt text purposes - footer text" descr="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E6B56973-7803-FA88-1AA1-4EF0CEA1909F}"/>
              </a:ext>
            </a:extLst>
          </p:cNvPr>
          <p:cNvSpPr/>
          <p:nvPr/>
        </p:nvSpPr>
        <p:spPr>
          <a:xfrm>
            <a:off x="159559" y="6247376"/>
            <a:ext cx="8812607" cy="3552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7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62231C56-CDC0-AECC-E601-3E2F16077007}"/>
              </a:ext>
            </a:extLst>
          </p:cNvPr>
          <p:cNvSpPr/>
          <p:nvPr/>
        </p:nvSpPr>
        <p:spPr>
          <a:xfrm>
            <a:off x="319119" y="233203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5D011-A6A3-56DD-5895-B4025358E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B517C-4E5C-E442-B86D-3D03C888D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blank box for alt text purposes - footer text" descr="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EC23EBD8-418D-1A80-2ED0-CCF1B49FF5DD}"/>
              </a:ext>
            </a:extLst>
          </p:cNvPr>
          <p:cNvSpPr/>
          <p:nvPr/>
        </p:nvSpPr>
        <p:spPr>
          <a:xfrm>
            <a:off x="1524000" y="6376252"/>
            <a:ext cx="9144000" cy="3000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5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Health Sciences and Human Services Library logo">
            <a:extLst>
              <a:ext uri="{FF2B5EF4-FFF2-40B4-BE49-F238E27FC236}">
                <a16:creationId xmlns:a16="http://schemas.microsoft.com/office/drawing/2014/main" id="{D4430238-EFD8-6E29-B8BF-B3639BFE5635}"/>
              </a:ext>
            </a:extLst>
          </p:cNvPr>
          <p:cNvSpPr/>
          <p:nvPr/>
        </p:nvSpPr>
        <p:spPr>
          <a:xfrm>
            <a:off x="8849428" y="245477"/>
            <a:ext cx="2754111" cy="889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22F12-B230-948F-23BB-D924713A4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D6012-AAB7-2C78-E41A-FFC397D73C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blank box for alt text purposes - footer text" descr="Footer text: respect and integrity; well-being and sustainability; equity and justice; and innovation and discovery. ">
            <a:extLst>
              <a:ext uri="{FF2B5EF4-FFF2-40B4-BE49-F238E27FC236}">
                <a16:creationId xmlns:a16="http://schemas.microsoft.com/office/drawing/2014/main" id="{F695CE8A-3A84-A2B9-3EEF-F22E7A006730}"/>
              </a:ext>
            </a:extLst>
          </p:cNvPr>
          <p:cNvSpPr/>
          <p:nvPr/>
        </p:nvSpPr>
        <p:spPr>
          <a:xfrm>
            <a:off x="1524000" y="6259651"/>
            <a:ext cx="9144000" cy="30001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444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stom 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Calibri</vt:lpstr>
      <vt:lpstr>Calibri Light</vt:lpstr>
      <vt:lpstr>Custom Design 1</vt:lpstr>
      <vt:lpstr>Custom Design 2</vt:lpstr>
      <vt:lpstr>Custom Design 3</vt:lpstr>
      <vt:lpstr>Custom Design 4</vt:lpstr>
      <vt:lpstr>Custom Design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Custom Design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Maryland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HSHSL Presentation</dc:title>
  <dc:subject/>
  <dc:creator>UM HSHSL</dc:creator>
  <cp:keywords>HSHSL</cp:keywords>
  <dc:description/>
  <cp:lastModifiedBy>La Vita, Ananda</cp:lastModifiedBy>
  <cp:revision>6</cp:revision>
  <dcterms:created xsi:type="dcterms:W3CDTF">2023-06-01T15:02:55Z</dcterms:created>
  <dcterms:modified xsi:type="dcterms:W3CDTF">2026-03-04T21:37:50Z</dcterms:modified>
  <cp:category/>
</cp:coreProperties>
</file>