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72"/>
    <p:restoredTop sz="94661"/>
  </p:normalViewPr>
  <p:slideViewPr>
    <p:cSldViewPr snapToGrid="0" snapToObjects="1">
      <p:cViewPr varScale="1">
        <p:scale>
          <a:sx n="114" d="100"/>
          <a:sy n="114" d="100"/>
        </p:scale>
        <p:origin x="46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M FPI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398CC44A-6397-E39A-939B-B1320627ED2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8456" y="162254"/>
            <a:ext cx="1692385" cy="5692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E4AF043F-797D-3418-DF06-E33D77CC6538}"/>
              </a:ext>
            </a:extLst>
          </p:cNvPr>
          <p:cNvSpPr/>
          <p:nvPr/>
        </p:nvSpPr>
        <p:spPr>
          <a:xfrm>
            <a:off x="100559" y="97507"/>
            <a:ext cx="1873208" cy="7276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AD0683-D056-A752-3C02-B39E77ACA5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DBB666-E735-7E0F-A674-BC5DB5F20F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34397"/>
      </p:ext>
    </p:extLst>
  </p:cSld>
  <p:clrMapOvr>
    <a:masterClrMapping/>
  </p:clrMapOvr>
</p:sld>
</file>

<file path=ppt/theme/theme1.xml><?xml version="1.0" encoding="utf-8"?>
<a:theme xmlns:a="http://schemas.openxmlformats.org/drawingml/2006/main" name="FPI Custom Design 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FPI Custom Design F</vt:lpstr>
      <vt:lpstr>PowerPoint Presentation</vt:lpstr>
    </vt:vector>
  </TitlesOfParts>
  <Manager/>
  <Company>University of Maryland Baltimore (UMB)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FPI Presentation</dc:title>
  <dc:subject/>
  <dc:creator>UM FPI</dc:creator>
  <cp:keywords/>
  <dc:description/>
  <cp:lastModifiedBy>La Vita, Ananda</cp:lastModifiedBy>
  <cp:revision>43</cp:revision>
  <dcterms:created xsi:type="dcterms:W3CDTF">2011-06-24T14:29:15Z</dcterms:created>
  <dcterms:modified xsi:type="dcterms:W3CDTF">2026-03-04T21:11:01Z</dcterms:modified>
  <cp:category/>
</cp:coreProperties>
</file>